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f5bd9a527642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6a1c54de474b62"/>
  </p:sldMasterIdLst>
  <p:sldIdLst>
    <p:sldId xmlns:r="http://schemas.openxmlformats.org/officeDocument/2006/relationships" id="256" r:id="R044379d683aa4510"/>
    <p:sldId xmlns:r="http://schemas.openxmlformats.org/officeDocument/2006/relationships" id="257" r:id="R8345e7c37c7a48e4"/>
    <p:sldId xmlns:r="http://schemas.openxmlformats.org/officeDocument/2006/relationships" id="258" r:id="R41dd00a989894cb7"/>
    <p:sldId xmlns:r="http://schemas.openxmlformats.org/officeDocument/2006/relationships" id="259" r:id="R1280f3968ecc4026"/>
    <p:sldId xmlns:r="http://schemas.openxmlformats.org/officeDocument/2006/relationships" id="260" r:id="Ra759bd5051a34790"/>
    <p:sldId xmlns:r="http://schemas.openxmlformats.org/officeDocument/2006/relationships" id="261" r:id="R899e792eda4f4c3b"/>
    <p:sldId xmlns:r="http://schemas.openxmlformats.org/officeDocument/2006/relationships" id="262" r:id="Rf3d8aeb58f4b41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6a1c54de474b62" /><Relationship Type="http://schemas.openxmlformats.org/officeDocument/2006/relationships/slide" Target="/ppt/slides/slide1.xml" Id="R044379d683aa4510" /><Relationship Type="http://schemas.openxmlformats.org/officeDocument/2006/relationships/slide" Target="/ppt/slides/slide2.xml" Id="R8345e7c37c7a48e4" /><Relationship Type="http://schemas.openxmlformats.org/officeDocument/2006/relationships/slide" Target="/ppt/slides/slide3.xml" Id="R41dd00a989894cb7" /><Relationship Type="http://schemas.openxmlformats.org/officeDocument/2006/relationships/slide" Target="/ppt/slides/slide4.xml" Id="R1280f3968ecc4026" /><Relationship Type="http://schemas.openxmlformats.org/officeDocument/2006/relationships/slide" Target="/ppt/slides/slide5.xml" Id="Ra759bd5051a34790" /><Relationship Type="http://schemas.openxmlformats.org/officeDocument/2006/relationships/slide" Target="/ppt/slides/slide6.xml" Id="R899e792eda4f4c3b" /><Relationship Type="http://schemas.openxmlformats.org/officeDocument/2006/relationships/slide" Target="/ppt/slides/slide7.xml" Id="Rf3d8aeb58f4b41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d3110305414c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fb337b5ba74d1b" /><Relationship Type="http://schemas.openxmlformats.org/officeDocument/2006/relationships/theme" Target="/ppt/slideMasters/theme/theme1.xml" Id="R9e47e241f57943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fb337b5ba74d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2baa8c22144c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99963d1b7248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4bb729157d4c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45bf5de67841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fd6ce8ae264d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c83c21b7af43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16bf1f348e4c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REKOM NORGE DRIFT 25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REKOM NORGE DRIFT 25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REKOM NORGE DRIFT 25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REKOM NORGE DRIFT 25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REKOM NORGE DRIFT 25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REKOM NORGE DRIFT 25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−45 770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−50 440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−189 084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110 317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REKOM NORGE DRIFT 25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REKOM NORGE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REKOM NORGE DRIFT 25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Viego Regnskap AS, Markens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4610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930 387 975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REKOM NORGE DRIFT 25 AS</a:t>
            </a:r>
          </a:p>
        </p:txBody>
      </p:sp>
    </p:spTree>
  </p:cSld>
  <p:clrMapOvr>
    <a:masterClrMapping xmlns:a="http://schemas.openxmlformats.org/drawingml/2006/main"/>
  </p:clrMapOvr>
</p:sld>
</file>