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ad1d5c330849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fe51c0b0f44000"/>
  </p:sldMasterIdLst>
  <p:sldIdLst>
    <p:sldId xmlns:r="http://schemas.openxmlformats.org/officeDocument/2006/relationships" id="256" r:id="R1b999a0369f84536"/>
    <p:sldId xmlns:r="http://schemas.openxmlformats.org/officeDocument/2006/relationships" id="257" r:id="R0e411bc615e34391"/>
    <p:sldId xmlns:r="http://schemas.openxmlformats.org/officeDocument/2006/relationships" id="258" r:id="R5bedd57e73b34efe"/>
    <p:sldId xmlns:r="http://schemas.openxmlformats.org/officeDocument/2006/relationships" id="259" r:id="R1fcb330cc88a491f"/>
    <p:sldId xmlns:r="http://schemas.openxmlformats.org/officeDocument/2006/relationships" id="260" r:id="Rc69440517f4f4d8d"/>
    <p:sldId xmlns:r="http://schemas.openxmlformats.org/officeDocument/2006/relationships" id="261" r:id="R6c9276f6bc504cbc"/>
    <p:sldId xmlns:r="http://schemas.openxmlformats.org/officeDocument/2006/relationships" id="262" r:id="Rfc2d745ca85540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fe51c0b0f44000" /><Relationship Type="http://schemas.openxmlformats.org/officeDocument/2006/relationships/slide" Target="/ppt/slides/slide1.xml" Id="R1b999a0369f84536" /><Relationship Type="http://schemas.openxmlformats.org/officeDocument/2006/relationships/slide" Target="/ppt/slides/slide2.xml" Id="R0e411bc615e34391" /><Relationship Type="http://schemas.openxmlformats.org/officeDocument/2006/relationships/slide" Target="/ppt/slides/slide3.xml" Id="R5bedd57e73b34efe" /><Relationship Type="http://schemas.openxmlformats.org/officeDocument/2006/relationships/slide" Target="/ppt/slides/slide4.xml" Id="R1fcb330cc88a491f" /><Relationship Type="http://schemas.openxmlformats.org/officeDocument/2006/relationships/slide" Target="/ppt/slides/slide5.xml" Id="Rc69440517f4f4d8d" /><Relationship Type="http://schemas.openxmlformats.org/officeDocument/2006/relationships/slide" Target="/ppt/slides/slide6.xml" Id="R6c9276f6bc504cbc" /><Relationship Type="http://schemas.openxmlformats.org/officeDocument/2006/relationships/slide" Target="/ppt/slides/slide7.xml" Id="Rfc2d745ca85540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0ed8c9de54a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256d167c5488f" /><Relationship Type="http://schemas.openxmlformats.org/officeDocument/2006/relationships/theme" Target="/ppt/slideMasters/theme/theme1.xml" Id="Rf4043f7105014f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4256d167c548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97e017d9e40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fdf8bff11d4f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c5ca1c3f46b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0a27cc9f8449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82a16ba274c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4ea9aed8a4d5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bff9f0b53e49e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FARS PENGEBINGE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FARS PENGEBINGE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−5 111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582 065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ANDREAS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Hvitveiskroken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3086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930 387 843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FARS PENGEBINGE AS</a:t>
            </a:r>
          </a:p>
        </p:txBody>
      </p:sp>
    </p:spTree>
  </p:cSld>
  <p:clrMapOvr>
    <a:masterClrMapping xmlns:a="http://schemas.openxmlformats.org/drawingml/2006/main"/>
  </p:clrMapOvr>
</p:sld>
</file>