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9c15bd0d1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c53063c30467b"/>
  </p:sldMasterIdLst>
  <p:sldIdLst>
    <p:sldId xmlns:r="http://schemas.openxmlformats.org/officeDocument/2006/relationships" id="256" r:id="R556a231344e94348"/>
    <p:sldId xmlns:r="http://schemas.openxmlformats.org/officeDocument/2006/relationships" id="257" r:id="R135123c0f03d4b4a"/>
    <p:sldId xmlns:r="http://schemas.openxmlformats.org/officeDocument/2006/relationships" id="258" r:id="Rd83f8915bc614bee"/>
    <p:sldId xmlns:r="http://schemas.openxmlformats.org/officeDocument/2006/relationships" id="259" r:id="Rdac105a181344aaa"/>
    <p:sldId xmlns:r="http://schemas.openxmlformats.org/officeDocument/2006/relationships" id="260" r:id="R591d72dc062e44fd"/>
    <p:sldId xmlns:r="http://schemas.openxmlformats.org/officeDocument/2006/relationships" id="261" r:id="R6c97d4ddd6074aeb"/>
    <p:sldId xmlns:r="http://schemas.openxmlformats.org/officeDocument/2006/relationships" id="262" r:id="R57798633b6bc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c53063c30467b" /><Relationship Type="http://schemas.openxmlformats.org/officeDocument/2006/relationships/slide" Target="/ppt/slides/slide1.xml" Id="R556a231344e94348" /><Relationship Type="http://schemas.openxmlformats.org/officeDocument/2006/relationships/slide" Target="/ppt/slides/slide2.xml" Id="R135123c0f03d4b4a" /><Relationship Type="http://schemas.openxmlformats.org/officeDocument/2006/relationships/slide" Target="/ppt/slides/slide3.xml" Id="Rd83f8915bc614bee" /><Relationship Type="http://schemas.openxmlformats.org/officeDocument/2006/relationships/slide" Target="/ppt/slides/slide4.xml" Id="Rdac105a181344aaa" /><Relationship Type="http://schemas.openxmlformats.org/officeDocument/2006/relationships/slide" Target="/ppt/slides/slide5.xml" Id="R591d72dc062e44fd" /><Relationship Type="http://schemas.openxmlformats.org/officeDocument/2006/relationships/slide" Target="/ppt/slides/slide6.xml" Id="R6c97d4ddd6074aeb" /><Relationship Type="http://schemas.openxmlformats.org/officeDocument/2006/relationships/slide" Target="/ppt/slides/slide7.xml" Id="R57798633b6bc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9d52103c14b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52d0483374701" /><Relationship Type="http://schemas.openxmlformats.org/officeDocument/2006/relationships/theme" Target="/ppt/slideMasters/theme/theme1.xml" Id="Rb620798dcccb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052d048337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04b827101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0d5114e5a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005a3153c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a101cdd19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0e5b944ed46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54ac8bdd9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3ab21f12d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JAKMO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10 257 542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10 617 002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