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8d1ef119a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aaafaec964ef7"/>
  </p:sldMasterIdLst>
  <p:sldIdLst>
    <p:sldId xmlns:r="http://schemas.openxmlformats.org/officeDocument/2006/relationships" id="256" r:id="R93fe4dbb4a494bfc"/>
    <p:sldId xmlns:r="http://schemas.openxmlformats.org/officeDocument/2006/relationships" id="257" r:id="R425af7c624884a3a"/>
    <p:sldId xmlns:r="http://schemas.openxmlformats.org/officeDocument/2006/relationships" id="258" r:id="R47d404beb92d46bc"/>
    <p:sldId xmlns:r="http://schemas.openxmlformats.org/officeDocument/2006/relationships" id="259" r:id="Rc696e1eaf9ce4e30"/>
    <p:sldId xmlns:r="http://schemas.openxmlformats.org/officeDocument/2006/relationships" id="260" r:id="R80a5a7b946c74d52"/>
    <p:sldId xmlns:r="http://schemas.openxmlformats.org/officeDocument/2006/relationships" id="261" r:id="Ra1ba46ea8d434e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aaafaec964ef7" /><Relationship Type="http://schemas.openxmlformats.org/officeDocument/2006/relationships/slide" Target="/ppt/slides/slide1.xml" Id="R93fe4dbb4a494bfc" /><Relationship Type="http://schemas.openxmlformats.org/officeDocument/2006/relationships/slide" Target="/ppt/slides/slide2.xml" Id="R425af7c624884a3a" /><Relationship Type="http://schemas.openxmlformats.org/officeDocument/2006/relationships/slide" Target="/ppt/slides/slide3.xml" Id="R47d404beb92d46bc" /><Relationship Type="http://schemas.openxmlformats.org/officeDocument/2006/relationships/slide" Target="/ppt/slides/slide4.xml" Id="Rc696e1eaf9ce4e30" /><Relationship Type="http://schemas.openxmlformats.org/officeDocument/2006/relationships/slide" Target="/ppt/slides/slide5.xml" Id="R80a5a7b946c74d52" /><Relationship Type="http://schemas.openxmlformats.org/officeDocument/2006/relationships/slide" Target="/ppt/slides/slide6.xml" Id="Ra1ba46ea8d434e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d58529b0e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2f43816e4862" /><Relationship Type="http://schemas.openxmlformats.org/officeDocument/2006/relationships/theme" Target="/ppt/slideMasters/theme/theme1.xml" Id="R13c36470b90945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f2f43816e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c5f78cfeb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db29489ca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5702f497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a1177153d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c5ef08bb42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00054d4bb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