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c073c83c0d4b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9c8fdc9a1340ad"/>
  </p:sldMasterIdLst>
  <p:sldIdLst>
    <p:sldId xmlns:r="http://schemas.openxmlformats.org/officeDocument/2006/relationships" id="256" r:id="R90207db896ba40ae"/>
    <p:sldId xmlns:r="http://schemas.openxmlformats.org/officeDocument/2006/relationships" id="257" r:id="R885544e427324158"/>
    <p:sldId xmlns:r="http://schemas.openxmlformats.org/officeDocument/2006/relationships" id="258" r:id="R1a86cf97864148c8"/>
    <p:sldId xmlns:r="http://schemas.openxmlformats.org/officeDocument/2006/relationships" id="259" r:id="R0211faca8a3d48ed"/>
    <p:sldId xmlns:r="http://schemas.openxmlformats.org/officeDocument/2006/relationships" id="260" r:id="R9699d13a5d794e83"/>
    <p:sldId xmlns:r="http://schemas.openxmlformats.org/officeDocument/2006/relationships" id="261" r:id="R63042f3fd7c0420f"/>
    <p:sldId xmlns:r="http://schemas.openxmlformats.org/officeDocument/2006/relationships" id="262" r:id="R54acb0e7d6bd43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9c8fdc9a1340ad" /><Relationship Type="http://schemas.openxmlformats.org/officeDocument/2006/relationships/slide" Target="/ppt/slides/slide1.xml" Id="R90207db896ba40ae" /><Relationship Type="http://schemas.openxmlformats.org/officeDocument/2006/relationships/slide" Target="/ppt/slides/slide2.xml" Id="R885544e427324158" /><Relationship Type="http://schemas.openxmlformats.org/officeDocument/2006/relationships/slide" Target="/ppt/slides/slide3.xml" Id="R1a86cf97864148c8" /><Relationship Type="http://schemas.openxmlformats.org/officeDocument/2006/relationships/slide" Target="/ppt/slides/slide4.xml" Id="R0211faca8a3d48ed" /><Relationship Type="http://schemas.openxmlformats.org/officeDocument/2006/relationships/slide" Target="/ppt/slides/slide5.xml" Id="R9699d13a5d794e83" /><Relationship Type="http://schemas.openxmlformats.org/officeDocument/2006/relationships/slide" Target="/ppt/slides/slide6.xml" Id="R63042f3fd7c0420f" /><Relationship Type="http://schemas.openxmlformats.org/officeDocument/2006/relationships/slide" Target="/ppt/slides/slide7.xml" Id="R54acb0e7d6bd43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93ea4ca1064b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1599aa4504eb3" /><Relationship Type="http://schemas.openxmlformats.org/officeDocument/2006/relationships/theme" Target="/ppt/slideMasters/theme/theme1.xml" Id="Rbbd80a0f0eda43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a1599aa4504e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e7ebac80946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c9940e75742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b8c3a212e4b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6714747d642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0de3633ee44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30a2f0cad42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75a0cc5f34b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WESTSIDE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WESTSIDE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264 135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−493 530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231 765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97 877 441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99 066 283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 HOLDING 2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TYCOON HOLDING 2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50 60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930 384 933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WESTSIDE AS</a:t>
            </a:r>
          </a:p>
        </p:txBody>
      </p:sp>
    </p:spTree>
  </p:cSld>
  <p:clrMapOvr>
    <a:masterClrMapping xmlns:a="http://schemas.openxmlformats.org/drawingml/2006/main"/>
  </p:clrMapOvr>
</p:sld>
</file>