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b8a2ad1e80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9680aad4c4cda"/>
  </p:sldMasterIdLst>
  <p:sldIdLst>
    <p:sldId xmlns:r="http://schemas.openxmlformats.org/officeDocument/2006/relationships" id="256" r:id="R863b356607784e6d"/>
    <p:sldId xmlns:r="http://schemas.openxmlformats.org/officeDocument/2006/relationships" id="257" r:id="Ra04cf00e7d3543af"/>
    <p:sldId xmlns:r="http://schemas.openxmlformats.org/officeDocument/2006/relationships" id="258" r:id="R01841f220be64080"/>
    <p:sldId xmlns:r="http://schemas.openxmlformats.org/officeDocument/2006/relationships" id="259" r:id="Re866688aed34407e"/>
    <p:sldId xmlns:r="http://schemas.openxmlformats.org/officeDocument/2006/relationships" id="260" r:id="R03a064d547394be7"/>
    <p:sldId xmlns:r="http://schemas.openxmlformats.org/officeDocument/2006/relationships" id="261" r:id="R5d9294c71c664e0d"/>
    <p:sldId xmlns:r="http://schemas.openxmlformats.org/officeDocument/2006/relationships" id="262" r:id="Rd0859b216d68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9680aad4c4cda" /><Relationship Type="http://schemas.openxmlformats.org/officeDocument/2006/relationships/slide" Target="/ppt/slides/slide1.xml" Id="R863b356607784e6d" /><Relationship Type="http://schemas.openxmlformats.org/officeDocument/2006/relationships/slide" Target="/ppt/slides/slide2.xml" Id="Ra04cf00e7d3543af" /><Relationship Type="http://schemas.openxmlformats.org/officeDocument/2006/relationships/slide" Target="/ppt/slides/slide3.xml" Id="R01841f220be64080" /><Relationship Type="http://schemas.openxmlformats.org/officeDocument/2006/relationships/slide" Target="/ppt/slides/slide4.xml" Id="Re866688aed34407e" /><Relationship Type="http://schemas.openxmlformats.org/officeDocument/2006/relationships/slide" Target="/ppt/slides/slide5.xml" Id="R03a064d547394be7" /><Relationship Type="http://schemas.openxmlformats.org/officeDocument/2006/relationships/slide" Target="/ppt/slides/slide6.xml" Id="R5d9294c71c664e0d" /><Relationship Type="http://schemas.openxmlformats.org/officeDocument/2006/relationships/slide" Target="/ppt/slides/slide7.xml" Id="Rd0859b216d68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29fd14d6d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fa426bda8415f" /><Relationship Type="http://schemas.openxmlformats.org/officeDocument/2006/relationships/theme" Target="/ppt/slideMasters/theme/theme1.xml" Id="R0ac69943550c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fa426bda8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6f0416b7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f31b7db6a44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0da3778c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a66cba953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dd9a47f3f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5af8401d8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5bfca8b4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KIKUT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KIKUT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21 644 535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DANARI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MILA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Strengsdalveien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80 10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tor.lauritzen@jern.no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930 384 577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KIKUT AS</a:t>
            </a:r>
          </a:p>
        </p:txBody>
      </p:sp>
    </p:spTree>
  </p:cSld>
  <p:clrMapOvr>
    <a:masterClrMapping xmlns:a="http://schemas.openxmlformats.org/drawingml/2006/main"/>
  </p:clrMapOvr>
</p:sld>
</file>