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8e27f3ab449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5359376554af4"/>
  </p:sldMasterIdLst>
  <p:sldIdLst>
    <p:sldId xmlns:r="http://schemas.openxmlformats.org/officeDocument/2006/relationships" id="256" r:id="Raa314114d36e43cc"/>
    <p:sldId xmlns:r="http://schemas.openxmlformats.org/officeDocument/2006/relationships" id="257" r:id="R73c6079d29684e9f"/>
    <p:sldId xmlns:r="http://schemas.openxmlformats.org/officeDocument/2006/relationships" id="258" r:id="R49eeccd0caf34c7c"/>
    <p:sldId xmlns:r="http://schemas.openxmlformats.org/officeDocument/2006/relationships" id="259" r:id="Rc459f44d92514bdd"/>
    <p:sldId xmlns:r="http://schemas.openxmlformats.org/officeDocument/2006/relationships" id="260" r:id="R004fd56bc7a44955"/>
    <p:sldId xmlns:r="http://schemas.openxmlformats.org/officeDocument/2006/relationships" id="261" r:id="Rce983d27ed044a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5359376554af4" /><Relationship Type="http://schemas.openxmlformats.org/officeDocument/2006/relationships/slide" Target="/ppt/slides/slide1.xml" Id="Raa314114d36e43cc" /><Relationship Type="http://schemas.openxmlformats.org/officeDocument/2006/relationships/slide" Target="/ppt/slides/slide2.xml" Id="R73c6079d29684e9f" /><Relationship Type="http://schemas.openxmlformats.org/officeDocument/2006/relationships/slide" Target="/ppt/slides/slide3.xml" Id="R49eeccd0caf34c7c" /><Relationship Type="http://schemas.openxmlformats.org/officeDocument/2006/relationships/slide" Target="/ppt/slides/slide4.xml" Id="Rc459f44d92514bdd" /><Relationship Type="http://schemas.openxmlformats.org/officeDocument/2006/relationships/slide" Target="/ppt/slides/slide5.xml" Id="R004fd56bc7a44955" /><Relationship Type="http://schemas.openxmlformats.org/officeDocument/2006/relationships/slide" Target="/ppt/slides/slide6.xml" Id="Rce983d27ed044a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9b9db404f4a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b7562e66a4bae" /><Relationship Type="http://schemas.openxmlformats.org/officeDocument/2006/relationships/theme" Target="/ppt/slideMasters/theme/theme1.xml" Id="Ref6245bea0e644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0b7562e66a4b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ac4ca3df545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6cddaa741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9412affbe4f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f79a6f9f9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aa476213d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5bbe948554c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ADMARIN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1170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8313 Kleppstad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