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aeab5cbd0c42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63759d90fc4c09"/>
  </p:sldMasterIdLst>
  <p:sldIdLst>
    <p:sldId xmlns:r="http://schemas.openxmlformats.org/officeDocument/2006/relationships" id="256" r:id="Rd7aca26c3e9c41aa"/>
    <p:sldId xmlns:r="http://schemas.openxmlformats.org/officeDocument/2006/relationships" id="257" r:id="Rf33bb1469dc446b8"/>
    <p:sldId xmlns:r="http://schemas.openxmlformats.org/officeDocument/2006/relationships" id="258" r:id="R7ca0a4dd0f594a4e"/>
    <p:sldId xmlns:r="http://schemas.openxmlformats.org/officeDocument/2006/relationships" id="259" r:id="R913639a4398d409a"/>
    <p:sldId xmlns:r="http://schemas.openxmlformats.org/officeDocument/2006/relationships" id="260" r:id="R43facb5e806543bb"/>
    <p:sldId xmlns:r="http://schemas.openxmlformats.org/officeDocument/2006/relationships" id="261" r:id="R72976feaff3b491f"/>
    <p:sldId xmlns:r="http://schemas.openxmlformats.org/officeDocument/2006/relationships" id="262" r:id="Re992422c3d744c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3759d90fc4c09" /><Relationship Type="http://schemas.openxmlformats.org/officeDocument/2006/relationships/slide" Target="/ppt/slides/slide1.xml" Id="Rd7aca26c3e9c41aa" /><Relationship Type="http://schemas.openxmlformats.org/officeDocument/2006/relationships/slide" Target="/ppt/slides/slide2.xml" Id="Rf33bb1469dc446b8" /><Relationship Type="http://schemas.openxmlformats.org/officeDocument/2006/relationships/slide" Target="/ppt/slides/slide3.xml" Id="R7ca0a4dd0f594a4e" /><Relationship Type="http://schemas.openxmlformats.org/officeDocument/2006/relationships/slide" Target="/ppt/slides/slide4.xml" Id="R913639a4398d409a" /><Relationship Type="http://schemas.openxmlformats.org/officeDocument/2006/relationships/slide" Target="/ppt/slides/slide5.xml" Id="R43facb5e806543bb" /><Relationship Type="http://schemas.openxmlformats.org/officeDocument/2006/relationships/slide" Target="/ppt/slides/slide6.xml" Id="R72976feaff3b491f" /><Relationship Type="http://schemas.openxmlformats.org/officeDocument/2006/relationships/slide" Target="/ppt/slides/slide7.xml" Id="Re992422c3d744c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0f2df28434d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2db63aa7c4343" /><Relationship Type="http://schemas.openxmlformats.org/officeDocument/2006/relationships/theme" Target="/ppt/slideMasters/theme/theme1.xml" Id="R67488658528146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82db63aa7c43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4183cc77d4f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d1c6062f247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902e5e47e4d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31844662c49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c0dca96a742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f3e83f82e40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8b5d35aa4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FAMILIE4EVER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FAMILIE4EVER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FAMILIE4EVER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FAMILIE4EVER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FAMILIE4EVER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FAMILIE4EVER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173 044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FAMILIE4EVER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YÜCE HANNA M A SOLHEIM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FAMILIE4EVER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Mølnåsen 7E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9415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930 379 980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FAMILIE4EVER AS</a:t>
            </a:r>
          </a:p>
        </p:txBody>
      </p:sp>
    </p:spTree>
  </p:cSld>
  <p:clrMapOvr>
    <a:masterClrMapping xmlns:a="http://schemas.openxmlformats.org/drawingml/2006/main"/>
  </p:clrMapOvr>
</p:sld>
</file>