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9f59b2b273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dd879bae248be"/>
  </p:sldMasterIdLst>
  <p:sldIdLst>
    <p:sldId xmlns:r="http://schemas.openxmlformats.org/officeDocument/2006/relationships" id="256" r:id="Rf6077143cc054b42"/>
    <p:sldId xmlns:r="http://schemas.openxmlformats.org/officeDocument/2006/relationships" id="257" r:id="Ra5789701498349a1"/>
    <p:sldId xmlns:r="http://schemas.openxmlformats.org/officeDocument/2006/relationships" id="258" r:id="Rad52ec11a17a4da9"/>
    <p:sldId xmlns:r="http://schemas.openxmlformats.org/officeDocument/2006/relationships" id="259" r:id="R4e5bbf96d22d4389"/>
    <p:sldId xmlns:r="http://schemas.openxmlformats.org/officeDocument/2006/relationships" id="260" r:id="Re0afa1a69bee43df"/>
    <p:sldId xmlns:r="http://schemas.openxmlformats.org/officeDocument/2006/relationships" id="261" r:id="R0b515664eb964fd9"/>
    <p:sldId xmlns:r="http://schemas.openxmlformats.org/officeDocument/2006/relationships" id="262" r:id="R174142d536f344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dd879bae248be" /><Relationship Type="http://schemas.openxmlformats.org/officeDocument/2006/relationships/slide" Target="/ppt/slides/slide1.xml" Id="Rf6077143cc054b42" /><Relationship Type="http://schemas.openxmlformats.org/officeDocument/2006/relationships/slide" Target="/ppt/slides/slide2.xml" Id="Ra5789701498349a1" /><Relationship Type="http://schemas.openxmlformats.org/officeDocument/2006/relationships/slide" Target="/ppt/slides/slide3.xml" Id="Rad52ec11a17a4da9" /><Relationship Type="http://schemas.openxmlformats.org/officeDocument/2006/relationships/slide" Target="/ppt/slides/slide4.xml" Id="R4e5bbf96d22d4389" /><Relationship Type="http://schemas.openxmlformats.org/officeDocument/2006/relationships/slide" Target="/ppt/slides/slide5.xml" Id="Re0afa1a69bee43df" /><Relationship Type="http://schemas.openxmlformats.org/officeDocument/2006/relationships/slide" Target="/ppt/slides/slide6.xml" Id="R0b515664eb964fd9" /><Relationship Type="http://schemas.openxmlformats.org/officeDocument/2006/relationships/slide" Target="/ppt/slides/slide7.xml" Id="R174142d536f344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129f438fd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f4b8e698f4f79" /><Relationship Type="http://schemas.openxmlformats.org/officeDocument/2006/relationships/theme" Target="/ppt/slideMasters/theme/theme1.xml" Id="R753d9fe5d21f4b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f4b8e698f4f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53a2e3cad43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f51231b6c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e084b6961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0f95a4b8c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0fac627ba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32136760748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8fd719f7c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MAARTEN SMITH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MAARTEN SMITH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MAARTEN SMITH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MAARTEN SMITH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MAARTEN SMITH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MAARTEN SMITH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6 884 964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7 002 037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MAARTEN SMITH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SMITH MAARTEN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MAARTEN SMITH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Blokkhusgata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930 375 802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MAARTEN SMITH INVEST AS</a:t>
            </a:r>
          </a:p>
        </p:txBody>
      </p:sp>
    </p:spTree>
  </p:cSld>
  <p:clrMapOvr>
    <a:masterClrMapping xmlns:a="http://schemas.openxmlformats.org/drawingml/2006/main"/>
  </p:clrMapOvr>
</p:sld>
</file>