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3c307f538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d84068cca4f6f"/>
  </p:sldMasterIdLst>
  <p:sldIdLst>
    <p:sldId xmlns:r="http://schemas.openxmlformats.org/officeDocument/2006/relationships" id="256" r:id="Rbaa72f812a6d44a7"/>
    <p:sldId xmlns:r="http://schemas.openxmlformats.org/officeDocument/2006/relationships" id="257" r:id="Rc5ffb5e26f034b7a"/>
    <p:sldId xmlns:r="http://schemas.openxmlformats.org/officeDocument/2006/relationships" id="258" r:id="R4e69eb9621544e86"/>
    <p:sldId xmlns:r="http://schemas.openxmlformats.org/officeDocument/2006/relationships" id="259" r:id="Ra7fecf8f519949e4"/>
    <p:sldId xmlns:r="http://schemas.openxmlformats.org/officeDocument/2006/relationships" id="260" r:id="R8da7512777d546dc"/>
    <p:sldId xmlns:r="http://schemas.openxmlformats.org/officeDocument/2006/relationships" id="261" r:id="R36d29f1f4de54617"/>
    <p:sldId xmlns:r="http://schemas.openxmlformats.org/officeDocument/2006/relationships" id="262" r:id="R95fea7956da4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d84068cca4f6f" /><Relationship Type="http://schemas.openxmlformats.org/officeDocument/2006/relationships/slide" Target="/ppt/slides/slide1.xml" Id="Rbaa72f812a6d44a7" /><Relationship Type="http://schemas.openxmlformats.org/officeDocument/2006/relationships/slide" Target="/ppt/slides/slide2.xml" Id="Rc5ffb5e26f034b7a" /><Relationship Type="http://schemas.openxmlformats.org/officeDocument/2006/relationships/slide" Target="/ppt/slides/slide3.xml" Id="R4e69eb9621544e86" /><Relationship Type="http://schemas.openxmlformats.org/officeDocument/2006/relationships/slide" Target="/ppt/slides/slide4.xml" Id="Ra7fecf8f519949e4" /><Relationship Type="http://schemas.openxmlformats.org/officeDocument/2006/relationships/slide" Target="/ppt/slides/slide5.xml" Id="R8da7512777d546dc" /><Relationship Type="http://schemas.openxmlformats.org/officeDocument/2006/relationships/slide" Target="/ppt/slides/slide6.xml" Id="R36d29f1f4de54617" /><Relationship Type="http://schemas.openxmlformats.org/officeDocument/2006/relationships/slide" Target="/ppt/slides/slide7.xml" Id="R95fea7956da4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571e26dff4a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48c123804cfb" /><Relationship Type="http://schemas.openxmlformats.org/officeDocument/2006/relationships/theme" Target="/ppt/slideMasters/theme/theme1.xml" Id="R20218d0262194b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b48c123804c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d310e66c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5d6802300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0ae6aeea5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c4dac05b4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6e1793dfa46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1fba521b4f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f372ca9d9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