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51e0663d69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ce6df8f3d34fe6"/>
  </p:sldMasterIdLst>
  <p:sldIdLst>
    <p:sldId xmlns:r="http://schemas.openxmlformats.org/officeDocument/2006/relationships" id="256" r:id="Re50949a0358649a7"/>
    <p:sldId xmlns:r="http://schemas.openxmlformats.org/officeDocument/2006/relationships" id="257" r:id="R4c676906989c4990"/>
    <p:sldId xmlns:r="http://schemas.openxmlformats.org/officeDocument/2006/relationships" id="258" r:id="Ra5c6128f5d704d48"/>
    <p:sldId xmlns:r="http://schemas.openxmlformats.org/officeDocument/2006/relationships" id="259" r:id="Ref54905c299d459e"/>
    <p:sldId xmlns:r="http://schemas.openxmlformats.org/officeDocument/2006/relationships" id="260" r:id="R86a19c7ce8c74732"/>
    <p:sldId xmlns:r="http://schemas.openxmlformats.org/officeDocument/2006/relationships" id="261" r:id="R909bb2a573b14ceb"/>
    <p:sldId xmlns:r="http://schemas.openxmlformats.org/officeDocument/2006/relationships" id="262" r:id="R9b0194b6662346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e6df8f3d34fe6" /><Relationship Type="http://schemas.openxmlformats.org/officeDocument/2006/relationships/slide" Target="/ppt/slides/slide1.xml" Id="Re50949a0358649a7" /><Relationship Type="http://schemas.openxmlformats.org/officeDocument/2006/relationships/slide" Target="/ppt/slides/slide2.xml" Id="R4c676906989c4990" /><Relationship Type="http://schemas.openxmlformats.org/officeDocument/2006/relationships/slide" Target="/ppt/slides/slide3.xml" Id="Ra5c6128f5d704d48" /><Relationship Type="http://schemas.openxmlformats.org/officeDocument/2006/relationships/slide" Target="/ppt/slides/slide4.xml" Id="Ref54905c299d459e" /><Relationship Type="http://schemas.openxmlformats.org/officeDocument/2006/relationships/slide" Target="/ppt/slides/slide5.xml" Id="R86a19c7ce8c74732" /><Relationship Type="http://schemas.openxmlformats.org/officeDocument/2006/relationships/slide" Target="/ppt/slides/slide6.xml" Id="R909bb2a573b14ceb" /><Relationship Type="http://schemas.openxmlformats.org/officeDocument/2006/relationships/slide" Target="/ppt/slides/slide7.xml" Id="R9b0194b6662346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249ccf2514d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d7bc2d8654c15" /><Relationship Type="http://schemas.openxmlformats.org/officeDocument/2006/relationships/theme" Target="/ppt/slideMasters/theme/theme1.xml" Id="R26885d77747541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5d7bc2d8654c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83914cc7841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252dc190147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2c7cae56f47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8ea9ab0d6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3b2377caf47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af7e3533b40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ceb7a11a84b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GRIT CONSULT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4 843 485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1 166 621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898 892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Rødsåsen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3928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930 374 075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GRIT CONSULT AS</a:t>
            </a:r>
          </a:p>
        </p:txBody>
      </p:sp>
    </p:spTree>
  </p:cSld>
  <p:clrMapOvr>
    <a:masterClrMapping xmlns:a="http://schemas.openxmlformats.org/drawingml/2006/main"/>
  </p:clrMapOvr>
</p:sld>
</file>