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135b2b80f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a2a7f96fa14709"/>
  </p:sldMasterIdLst>
  <p:sldIdLst>
    <p:sldId xmlns:r="http://schemas.openxmlformats.org/officeDocument/2006/relationships" id="256" r:id="Raac837921fce4b68"/>
    <p:sldId xmlns:r="http://schemas.openxmlformats.org/officeDocument/2006/relationships" id="257" r:id="R5e995587190a406f"/>
    <p:sldId xmlns:r="http://schemas.openxmlformats.org/officeDocument/2006/relationships" id="258" r:id="R9c4065f95b934200"/>
    <p:sldId xmlns:r="http://schemas.openxmlformats.org/officeDocument/2006/relationships" id="259" r:id="R032e60da427c4768"/>
    <p:sldId xmlns:r="http://schemas.openxmlformats.org/officeDocument/2006/relationships" id="260" r:id="Rf9c71f42098b4b3a"/>
    <p:sldId xmlns:r="http://schemas.openxmlformats.org/officeDocument/2006/relationships" id="261" r:id="R0bc2cc47b56242c8"/>
    <p:sldId xmlns:r="http://schemas.openxmlformats.org/officeDocument/2006/relationships" id="262" r:id="R38536082b78642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2a7f96fa14709" /><Relationship Type="http://schemas.openxmlformats.org/officeDocument/2006/relationships/slide" Target="/ppt/slides/slide1.xml" Id="Raac837921fce4b68" /><Relationship Type="http://schemas.openxmlformats.org/officeDocument/2006/relationships/slide" Target="/ppt/slides/slide2.xml" Id="R5e995587190a406f" /><Relationship Type="http://schemas.openxmlformats.org/officeDocument/2006/relationships/slide" Target="/ppt/slides/slide3.xml" Id="R9c4065f95b934200" /><Relationship Type="http://schemas.openxmlformats.org/officeDocument/2006/relationships/slide" Target="/ppt/slides/slide4.xml" Id="R032e60da427c4768" /><Relationship Type="http://schemas.openxmlformats.org/officeDocument/2006/relationships/slide" Target="/ppt/slides/slide5.xml" Id="Rf9c71f42098b4b3a" /><Relationship Type="http://schemas.openxmlformats.org/officeDocument/2006/relationships/slide" Target="/ppt/slides/slide6.xml" Id="R0bc2cc47b56242c8" /><Relationship Type="http://schemas.openxmlformats.org/officeDocument/2006/relationships/slide" Target="/ppt/slides/slide7.xml" Id="R38536082b78642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087bccd3d5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c6c5750644c1f" /><Relationship Type="http://schemas.openxmlformats.org/officeDocument/2006/relationships/theme" Target="/ppt/slideMasters/theme/theme1.xml" Id="R43fa6f36961741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6c6c575064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3b8818a56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f936797df4d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aed8e933a49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410bbbb0048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abc75fce0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83db218ef4a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67c67946d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B2 SCIENCE 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B2 SCIENCE PARK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8 849 800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3 419 138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20 399 483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140 354 947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HØGSKOLESTIFTELSEN I KONGSVINGER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Rimfeldt Eiendom AS, Markensvegen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2212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930 372 374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 SCIENCE PARK AS</a:t>
            </a:r>
          </a:p>
        </p:txBody>
      </p:sp>
    </p:spTree>
  </p:cSld>
  <p:clrMapOvr>
    <a:masterClrMapping xmlns:a="http://schemas.openxmlformats.org/drawingml/2006/main"/>
  </p:clrMapOvr>
</p:sld>
</file>