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68b94bef10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8720dce86c4749"/>
  </p:sldMasterIdLst>
  <p:sldIdLst>
    <p:sldId xmlns:r="http://schemas.openxmlformats.org/officeDocument/2006/relationships" id="256" r:id="R68b45413e47d4d9e"/>
    <p:sldId xmlns:r="http://schemas.openxmlformats.org/officeDocument/2006/relationships" id="257" r:id="R97d04cd78059444f"/>
    <p:sldId xmlns:r="http://schemas.openxmlformats.org/officeDocument/2006/relationships" id="258" r:id="Recb8d494da214a43"/>
    <p:sldId xmlns:r="http://schemas.openxmlformats.org/officeDocument/2006/relationships" id="259" r:id="R499020a998f34b10"/>
    <p:sldId xmlns:r="http://schemas.openxmlformats.org/officeDocument/2006/relationships" id="260" r:id="R0bc8b9e3cff24ead"/>
    <p:sldId xmlns:r="http://schemas.openxmlformats.org/officeDocument/2006/relationships" id="261" r:id="R7f8047f820c2497b"/>
    <p:sldId xmlns:r="http://schemas.openxmlformats.org/officeDocument/2006/relationships" id="262" r:id="R3643ad37bfdd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720dce86c4749" /><Relationship Type="http://schemas.openxmlformats.org/officeDocument/2006/relationships/slide" Target="/ppt/slides/slide1.xml" Id="R68b45413e47d4d9e" /><Relationship Type="http://schemas.openxmlformats.org/officeDocument/2006/relationships/slide" Target="/ppt/slides/slide2.xml" Id="R97d04cd78059444f" /><Relationship Type="http://schemas.openxmlformats.org/officeDocument/2006/relationships/slide" Target="/ppt/slides/slide3.xml" Id="Recb8d494da214a43" /><Relationship Type="http://schemas.openxmlformats.org/officeDocument/2006/relationships/slide" Target="/ppt/slides/slide4.xml" Id="R499020a998f34b10" /><Relationship Type="http://schemas.openxmlformats.org/officeDocument/2006/relationships/slide" Target="/ppt/slides/slide5.xml" Id="R0bc8b9e3cff24ead" /><Relationship Type="http://schemas.openxmlformats.org/officeDocument/2006/relationships/slide" Target="/ppt/slides/slide6.xml" Id="R7f8047f820c2497b" /><Relationship Type="http://schemas.openxmlformats.org/officeDocument/2006/relationships/slide" Target="/ppt/slides/slide7.xml" Id="R3643ad37bfdd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59d376ee8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0a6d1454c4cd4" /><Relationship Type="http://schemas.openxmlformats.org/officeDocument/2006/relationships/theme" Target="/ppt/slideMasters/theme/theme1.xml" Id="R28155fc23b34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e0a6d1454c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71fd9c353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d7834397c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92dd694d8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66f213e1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c15844caf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7f8e34cd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c68771ed4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A-BOLIG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Klubbveien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930 370 126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A-BOLIG AS</a:t>
            </a:r>
          </a:p>
        </p:txBody>
      </p:sp>
    </p:spTree>
  </p:cSld>
  <p:clrMapOvr>
    <a:masterClrMapping xmlns:a="http://schemas.openxmlformats.org/drawingml/2006/main"/>
  </p:clrMapOvr>
</p:sld>
</file>