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0d1cce13e548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7f56e1a22247d0"/>
  </p:sldMasterIdLst>
  <p:sldIdLst>
    <p:sldId xmlns:r="http://schemas.openxmlformats.org/officeDocument/2006/relationships" id="256" r:id="R0bdb791d3df74d4c"/>
    <p:sldId xmlns:r="http://schemas.openxmlformats.org/officeDocument/2006/relationships" id="257" r:id="R4bfbb6891a9a4ba7"/>
    <p:sldId xmlns:r="http://schemas.openxmlformats.org/officeDocument/2006/relationships" id="258" r:id="Rc6bd541f9a364700"/>
    <p:sldId xmlns:r="http://schemas.openxmlformats.org/officeDocument/2006/relationships" id="259" r:id="R7c7a34497fab45e4"/>
    <p:sldId xmlns:r="http://schemas.openxmlformats.org/officeDocument/2006/relationships" id="260" r:id="R62aea308d1b44a6e"/>
    <p:sldId xmlns:r="http://schemas.openxmlformats.org/officeDocument/2006/relationships" id="261" r:id="R17818f7856564164"/>
    <p:sldId xmlns:r="http://schemas.openxmlformats.org/officeDocument/2006/relationships" id="262" r:id="R0ceaa9ecdfc54a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7f56e1a22247d0" /><Relationship Type="http://schemas.openxmlformats.org/officeDocument/2006/relationships/slide" Target="/ppt/slides/slide1.xml" Id="R0bdb791d3df74d4c" /><Relationship Type="http://schemas.openxmlformats.org/officeDocument/2006/relationships/slide" Target="/ppt/slides/slide2.xml" Id="R4bfbb6891a9a4ba7" /><Relationship Type="http://schemas.openxmlformats.org/officeDocument/2006/relationships/slide" Target="/ppt/slides/slide3.xml" Id="Rc6bd541f9a364700" /><Relationship Type="http://schemas.openxmlformats.org/officeDocument/2006/relationships/slide" Target="/ppt/slides/slide4.xml" Id="R7c7a34497fab45e4" /><Relationship Type="http://schemas.openxmlformats.org/officeDocument/2006/relationships/slide" Target="/ppt/slides/slide5.xml" Id="R62aea308d1b44a6e" /><Relationship Type="http://schemas.openxmlformats.org/officeDocument/2006/relationships/slide" Target="/ppt/slides/slide6.xml" Id="R17818f7856564164" /><Relationship Type="http://schemas.openxmlformats.org/officeDocument/2006/relationships/slide" Target="/ppt/slides/slide7.xml" Id="R0ceaa9ecdfc54a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b98a96d1a46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4a2f371974c7c" /><Relationship Type="http://schemas.openxmlformats.org/officeDocument/2006/relationships/theme" Target="/ppt/slideMasters/theme/theme1.xml" Id="Rfa791f9bbcb645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4a2f371974c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ba05024f4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8feb190c2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9f5db707b4c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a428ebdf24c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9d5c893e145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ac76e9fd049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59408ae18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INGER-ANNE ARVESEN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INGER-ANNE ARVESEN HOLDING AS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22 201 429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23 213 429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INGER 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Rekdalsveien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