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b9c8ad36c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6ab07dc6a4dfb"/>
  </p:sldMasterIdLst>
  <p:sldIdLst>
    <p:sldId xmlns:r="http://schemas.openxmlformats.org/officeDocument/2006/relationships" id="256" r:id="R2e821195f781423e"/>
    <p:sldId xmlns:r="http://schemas.openxmlformats.org/officeDocument/2006/relationships" id="257" r:id="R18756cc0f1094243"/>
    <p:sldId xmlns:r="http://schemas.openxmlformats.org/officeDocument/2006/relationships" id="258" r:id="R34e17dc38cae484b"/>
    <p:sldId xmlns:r="http://schemas.openxmlformats.org/officeDocument/2006/relationships" id="259" r:id="R68bbb848861a46bb"/>
    <p:sldId xmlns:r="http://schemas.openxmlformats.org/officeDocument/2006/relationships" id="260" r:id="R9a8801f4c84b45cb"/>
    <p:sldId xmlns:r="http://schemas.openxmlformats.org/officeDocument/2006/relationships" id="261" r:id="R9d5055c146fe4b3c"/>
    <p:sldId xmlns:r="http://schemas.openxmlformats.org/officeDocument/2006/relationships" id="262" r:id="Re28f1f6b75da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6ab07dc6a4dfb" /><Relationship Type="http://schemas.openxmlformats.org/officeDocument/2006/relationships/slide" Target="/ppt/slides/slide1.xml" Id="R2e821195f781423e" /><Relationship Type="http://schemas.openxmlformats.org/officeDocument/2006/relationships/slide" Target="/ppt/slides/slide2.xml" Id="R18756cc0f1094243" /><Relationship Type="http://schemas.openxmlformats.org/officeDocument/2006/relationships/slide" Target="/ppt/slides/slide3.xml" Id="R34e17dc38cae484b" /><Relationship Type="http://schemas.openxmlformats.org/officeDocument/2006/relationships/slide" Target="/ppt/slides/slide4.xml" Id="R68bbb848861a46bb" /><Relationship Type="http://schemas.openxmlformats.org/officeDocument/2006/relationships/slide" Target="/ppt/slides/slide5.xml" Id="R9a8801f4c84b45cb" /><Relationship Type="http://schemas.openxmlformats.org/officeDocument/2006/relationships/slide" Target="/ppt/slides/slide6.xml" Id="R9d5055c146fe4b3c" /><Relationship Type="http://schemas.openxmlformats.org/officeDocument/2006/relationships/slide" Target="/ppt/slides/slide7.xml" Id="Re28f1f6b75da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81a43f1bd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dceb13dbc4422" /><Relationship Type="http://schemas.openxmlformats.org/officeDocument/2006/relationships/theme" Target="/ppt/slideMasters/theme/theme1.xml" Id="R8e4209f12b31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dceb13dbc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ad42e6f8f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d94a2098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24db0b78f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a156fb3e7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e410c07ee44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9917cc4a9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52a3ca415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