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65e8df970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e0032a5184cb6"/>
  </p:sldMasterIdLst>
  <p:sldIdLst>
    <p:sldId xmlns:r="http://schemas.openxmlformats.org/officeDocument/2006/relationships" id="256" r:id="R6c7b9c8e9a51408f"/>
    <p:sldId xmlns:r="http://schemas.openxmlformats.org/officeDocument/2006/relationships" id="257" r:id="R9e2ba7a951cd43e5"/>
    <p:sldId xmlns:r="http://schemas.openxmlformats.org/officeDocument/2006/relationships" id="258" r:id="Ra0d403faac0246c5"/>
    <p:sldId xmlns:r="http://schemas.openxmlformats.org/officeDocument/2006/relationships" id="259" r:id="R32fe64d4d4b04417"/>
    <p:sldId xmlns:r="http://schemas.openxmlformats.org/officeDocument/2006/relationships" id="260" r:id="R20f8730cf6994d5c"/>
    <p:sldId xmlns:r="http://schemas.openxmlformats.org/officeDocument/2006/relationships" id="261" r:id="R2d11e77f97f54c77"/>
    <p:sldId xmlns:r="http://schemas.openxmlformats.org/officeDocument/2006/relationships" id="262" r:id="Rfef680dde89c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e0032a5184cb6" /><Relationship Type="http://schemas.openxmlformats.org/officeDocument/2006/relationships/slide" Target="/ppt/slides/slide1.xml" Id="R6c7b9c8e9a51408f" /><Relationship Type="http://schemas.openxmlformats.org/officeDocument/2006/relationships/slide" Target="/ppt/slides/slide2.xml" Id="R9e2ba7a951cd43e5" /><Relationship Type="http://schemas.openxmlformats.org/officeDocument/2006/relationships/slide" Target="/ppt/slides/slide3.xml" Id="Ra0d403faac0246c5" /><Relationship Type="http://schemas.openxmlformats.org/officeDocument/2006/relationships/slide" Target="/ppt/slides/slide4.xml" Id="R32fe64d4d4b04417" /><Relationship Type="http://schemas.openxmlformats.org/officeDocument/2006/relationships/slide" Target="/ppt/slides/slide5.xml" Id="R20f8730cf6994d5c" /><Relationship Type="http://schemas.openxmlformats.org/officeDocument/2006/relationships/slide" Target="/ppt/slides/slide6.xml" Id="R2d11e77f97f54c77" /><Relationship Type="http://schemas.openxmlformats.org/officeDocument/2006/relationships/slide" Target="/ppt/slides/slide7.xml" Id="Rfef680dde89c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b7a76ab6a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35866245a45ab" /><Relationship Type="http://schemas.openxmlformats.org/officeDocument/2006/relationships/theme" Target="/ppt/slideMasters/theme/theme1.xml" Id="R6df19ce1aa9547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35866245a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d19c395e9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84a1780d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6dcbc24e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431bba376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f9663789840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1f254449f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cac67be5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PAPILLON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PAPILLON GLOBAL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−395 326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BUCH DIDERICH  –  93,0 %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TAARNET CONSULTING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DJUPVIK OLAV-ANDREAS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CHRISTIAN KNUT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db@papillon.global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PAPILLON GLOBAL AS</a:t>
            </a:r>
          </a:p>
        </p:txBody>
      </p:sp>
    </p:spTree>
  </p:cSld>
  <p:clrMapOvr>
    <a:masterClrMapping xmlns:a="http://schemas.openxmlformats.org/drawingml/2006/main"/>
  </p:clrMapOvr>
</p:sld>
</file>