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9ccd37f21645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338c6688b54465"/>
  </p:sldMasterIdLst>
  <p:sldIdLst>
    <p:sldId xmlns:r="http://schemas.openxmlformats.org/officeDocument/2006/relationships" id="256" r:id="R8b0f1f105a9d470e"/>
    <p:sldId xmlns:r="http://schemas.openxmlformats.org/officeDocument/2006/relationships" id="257" r:id="R685faee11b564a4f"/>
    <p:sldId xmlns:r="http://schemas.openxmlformats.org/officeDocument/2006/relationships" id="258" r:id="R1dbad5bafc0946d4"/>
    <p:sldId xmlns:r="http://schemas.openxmlformats.org/officeDocument/2006/relationships" id="259" r:id="Raf80ecde0f8e46df"/>
    <p:sldId xmlns:r="http://schemas.openxmlformats.org/officeDocument/2006/relationships" id="260" r:id="R6280b13699634dd1"/>
    <p:sldId xmlns:r="http://schemas.openxmlformats.org/officeDocument/2006/relationships" id="261" r:id="R099e2f61bbf04736"/>
    <p:sldId xmlns:r="http://schemas.openxmlformats.org/officeDocument/2006/relationships" id="262" r:id="R8247462bdcb141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338c6688b54465" /><Relationship Type="http://schemas.openxmlformats.org/officeDocument/2006/relationships/slide" Target="/ppt/slides/slide1.xml" Id="R8b0f1f105a9d470e" /><Relationship Type="http://schemas.openxmlformats.org/officeDocument/2006/relationships/slide" Target="/ppt/slides/slide2.xml" Id="R685faee11b564a4f" /><Relationship Type="http://schemas.openxmlformats.org/officeDocument/2006/relationships/slide" Target="/ppt/slides/slide3.xml" Id="R1dbad5bafc0946d4" /><Relationship Type="http://schemas.openxmlformats.org/officeDocument/2006/relationships/slide" Target="/ppt/slides/slide4.xml" Id="Raf80ecde0f8e46df" /><Relationship Type="http://schemas.openxmlformats.org/officeDocument/2006/relationships/slide" Target="/ppt/slides/slide5.xml" Id="R6280b13699634dd1" /><Relationship Type="http://schemas.openxmlformats.org/officeDocument/2006/relationships/slide" Target="/ppt/slides/slide6.xml" Id="R099e2f61bbf04736" /><Relationship Type="http://schemas.openxmlformats.org/officeDocument/2006/relationships/slide" Target="/ppt/slides/slide7.xml" Id="R8247462bdcb141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157568eb5140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2c808c5ae4922" /><Relationship Type="http://schemas.openxmlformats.org/officeDocument/2006/relationships/theme" Target="/ppt/slideMasters/theme/theme1.xml" Id="R594d9ffa1b7c43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52c808c5ae49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6047f8b8248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50e4ef5af4e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8eb29d0564a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695525d93841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0f3fb5f2ac4d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07c801c054d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5076275194d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SKJELLERFJELLET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SKJELLERFJELLET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306 321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4 723 111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5 182 447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THOR EIVIND  –  98,0 %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THOR EIVIND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Folabruveien 215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1384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930 363 545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