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e10a0997194c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7f19bc00054537"/>
  </p:sldMasterIdLst>
  <p:sldIdLst>
    <p:sldId xmlns:r="http://schemas.openxmlformats.org/officeDocument/2006/relationships" id="256" r:id="R234c7e76776d4443"/>
    <p:sldId xmlns:r="http://schemas.openxmlformats.org/officeDocument/2006/relationships" id="257" r:id="R1440a12e5411476d"/>
    <p:sldId xmlns:r="http://schemas.openxmlformats.org/officeDocument/2006/relationships" id="258" r:id="R788206272b0b4b4d"/>
    <p:sldId xmlns:r="http://schemas.openxmlformats.org/officeDocument/2006/relationships" id="259" r:id="Rf9a21740f5a547a0"/>
    <p:sldId xmlns:r="http://schemas.openxmlformats.org/officeDocument/2006/relationships" id="260" r:id="R822dfe058a2d4af2"/>
    <p:sldId xmlns:r="http://schemas.openxmlformats.org/officeDocument/2006/relationships" id="261" r:id="R6faac3863fc44ff2"/>
    <p:sldId xmlns:r="http://schemas.openxmlformats.org/officeDocument/2006/relationships" id="262" r:id="R8bc0b298244644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7f19bc00054537" /><Relationship Type="http://schemas.openxmlformats.org/officeDocument/2006/relationships/slide" Target="/ppt/slides/slide1.xml" Id="R234c7e76776d4443" /><Relationship Type="http://schemas.openxmlformats.org/officeDocument/2006/relationships/slide" Target="/ppt/slides/slide2.xml" Id="R1440a12e5411476d" /><Relationship Type="http://schemas.openxmlformats.org/officeDocument/2006/relationships/slide" Target="/ppt/slides/slide3.xml" Id="R788206272b0b4b4d" /><Relationship Type="http://schemas.openxmlformats.org/officeDocument/2006/relationships/slide" Target="/ppt/slides/slide4.xml" Id="Rf9a21740f5a547a0" /><Relationship Type="http://schemas.openxmlformats.org/officeDocument/2006/relationships/slide" Target="/ppt/slides/slide5.xml" Id="R822dfe058a2d4af2" /><Relationship Type="http://schemas.openxmlformats.org/officeDocument/2006/relationships/slide" Target="/ppt/slides/slide6.xml" Id="R6faac3863fc44ff2" /><Relationship Type="http://schemas.openxmlformats.org/officeDocument/2006/relationships/slide" Target="/ppt/slides/slide7.xml" Id="R8bc0b298244644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c8562cce8143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67fab5ba54dd3" /><Relationship Type="http://schemas.openxmlformats.org/officeDocument/2006/relationships/theme" Target="/ppt/slideMasters/theme/theme1.xml" Id="Rb28d819a742f4e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567fab5ba54d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02c24a12147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2d70bad8e4d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5d31f9c3848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ef174f06848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96ec3ae2249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2840bfb4d41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d418d6e8945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VVS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3 625 466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190 366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420 311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2 546 611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Austerdalsvegen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930 363 162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