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819612856e4c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68cc93af8f4cb9"/>
  </p:sldMasterIdLst>
  <p:sldIdLst>
    <p:sldId xmlns:r="http://schemas.openxmlformats.org/officeDocument/2006/relationships" id="256" r:id="R33d98a59220b4c54"/>
    <p:sldId xmlns:r="http://schemas.openxmlformats.org/officeDocument/2006/relationships" id="257" r:id="R5c5b1c1f5e154d28"/>
    <p:sldId xmlns:r="http://schemas.openxmlformats.org/officeDocument/2006/relationships" id="258" r:id="R2a8270f1fb354e7b"/>
    <p:sldId xmlns:r="http://schemas.openxmlformats.org/officeDocument/2006/relationships" id="259" r:id="Rd752bd4ba75946ee"/>
    <p:sldId xmlns:r="http://schemas.openxmlformats.org/officeDocument/2006/relationships" id="260" r:id="Ra2e4bf83ae9d4e9d"/>
    <p:sldId xmlns:r="http://schemas.openxmlformats.org/officeDocument/2006/relationships" id="261" r:id="R0a2221e6942a4df1"/>
    <p:sldId xmlns:r="http://schemas.openxmlformats.org/officeDocument/2006/relationships" id="262" r:id="R340e42844e2541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68cc93af8f4cb9" /><Relationship Type="http://schemas.openxmlformats.org/officeDocument/2006/relationships/slide" Target="/ppt/slides/slide1.xml" Id="R33d98a59220b4c54" /><Relationship Type="http://schemas.openxmlformats.org/officeDocument/2006/relationships/slide" Target="/ppt/slides/slide2.xml" Id="R5c5b1c1f5e154d28" /><Relationship Type="http://schemas.openxmlformats.org/officeDocument/2006/relationships/slide" Target="/ppt/slides/slide3.xml" Id="R2a8270f1fb354e7b" /><Relationship Type="http://schemas.openxmlformats.org/officeDocument/2006/relationships/slide" Target="/ppt/slides/slide4.xml" Id="Rd752bd4ba75946ee" /><Relationship Type="http://schemas.openxmlformats.org/officeDocument/2006/relationships/slide" Target="/ppt/slides/slide5.xml" Id="Ra2e4bf83ae9d4e9d" /><Relationship Type="http://schemas.openxmlformats.org/officeDocument/2006/relationships/slide" Target="/ppt/slides/slide6.xml" Id="R0a2221e6942a4df1" /><Relationship Type="http://schemas.openxmlformats.org/officeDocument/2006/relationships/slide" Target="/ppt/slides/slide7.xml" Id="R340e42844e2541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b0367f2ecc49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d38c6bf494b9e" /><Relationship Type="http://schemas.openxmlformats.org/officeDocument/2006/relationships/theme" Target="/ppt/slideMasters/theme/theme1.xml" Id="R3a20a2bc7cd743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ad38c6bf494b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e248065004d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ec383e03b47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f5cfe1b6440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4c0568688344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39fbe31564e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49a16e5f944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3b0d9335b544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ROSFJORDGÅRDEN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ROSFJORDGÅRDEN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ROSFJORDGÅRDEN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ROSFJORDGÅRDEN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ROSFJORDGÅRDEN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ROSFJORDGÅRDEN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341 622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224 276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189 052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767 619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ROSFJORDGÅRDEN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 BERIT ROSFJORD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ROSFJORDGÅRDEN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Arbeidergata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930 363 030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ROSFJORDGÅRDEN AS</a:t>
            </a:r>
          </a:p>
        </p:txBody>
      </p:sp>
    </p:spTree>
  </p:cSld>
  <p:clrMapOvr>
    <a:masterClrMapping xmlns:a="http://schemas.openxmlformats.org/drawingml/2006/main"/>
  </p:clrMapOvr>
</p:sld>
</file>