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da812c412e745b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c79d835521c4c24"/>
  </p:sldMasterIdLst>
  <p:sldIdLst>
    <p:sldId xmlns:r="http://schemas.openxmlformats.org/officeDocument/2006/relationships" id="256" r:id="R7758d82d2c724db3"/>
    <p:sldId xmlns:r="http://schemas.openxmlformats.org/officeDocument/2006/relationships" id="257" r:id="R085561c6d38c45be"/>
    <p:sldId xmlns:r="http://schemas.openxmlformats.org/officeDocument/2006/relationships" id="258" r:id="Rd9c1f07385714258"/>
    <p:sldId xmlns:r="http://schemas.openxmlformats.org/officeDocument/2006/relationships" id="259" r:id="Rd8143e635e1f40ad"/>
    <p:sldId xmlns:r="http://schemas.openxmlformats.org/officeDocument/2006/relationships" id="260" r:id="Rfc24e431c3b84646"/>
    <p:sldId xmlns:r="http://schemas.openxmlformats.org/officeDocument/2006/relationships" id="261" r:id="Rabd2a9aec70649f9"/>
    <p:sldId xmlns:r="http://schemas.openxmlformats.org/officeDocument/2006/relationships" id="262" r:id="R6cda2e414b584c4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c79d835521c4c24" /><Relationship Type="http://schemas.openxmlformats.org/officeDocument/2006/relationships/slide" Target="/ppt/slides/slide1.xml" Id="R7758d82d2c724db3" /><Relationship Type="http://schemas.openxmlformats.org/officeDocument/2006/relationships/slide" Target="/ppt/slides/slide2.xml" Id="R085561c6d38c45be" /><Relationship Type="http://schemas.openxmlformats.org/officeDocument/2006/relationships/slide" Target="/ppt/slides/slide3.xml" Id="Rd9c1f07385714258" /><Relationship Type="http://schemas.openxmlformats.org/officeDocument/2006/relationships/slide" Target="/ppt/slides/slide4.xml" Id="Rd8143e635e1f40ad" /><Relationship Type="http://schemas.openxmlformats.org/officeDocument/2006/relationships/slide" Target="/ppt/slides/slide5.xml" Id="Rfc24e431c3b84646" /><Relationship Type="http://schemas.openxmlformats.org/officeDocument/2006/relationships/slide" Target="/ppt/slides/slide6.xml" Id="Rabd2a9aec70649f9" /><Relationship Type="http://schemas.openxmlformats.org/officeDocument/2006/relationships/slide" Target="/ppt/slides/slide7.xml" Id="R6cda2e414b584c4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7c3a2e6aa8245f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65d94dc6fc4a49" /><Relationship Type="http://schemas.openxmlformats.org/officeDocument/2006/relationships/theme" Target="/ppt/slideMasters/theme/theme1.xml" Id="R7eca2808ab0d442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565d94dc6fc4a4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c7cf0f141d446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8c723f8688481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749613ba494eb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350271a28c41f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92c002e6034dc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42e28b6731452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f6f9cf0db345f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AASHEIM CONSULTING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AASHEIM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AASHEIM CONSULTING AS ble etablert [år] og holder til i Skien.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AASHEIM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AASHEIM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AASHEIM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118 800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38 072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132 678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1 527 524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1 548 274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AASHEIM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AASHEIM STEIN ROBERT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AASHEIM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Stein Robert Aasheim, P.A. Munchs gate nord 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3717 Skien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930 362 549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AASHEIM CONSULTING AS</a:t>
            </a:r>
          </a:p>
        </p:txBody>
      </p:sp>
    </p:spTree>
  </p:cSld>
  <p:clrMapOvr>
    <a:masterClrMapping xmlns:a="http://schemas.openxmlformats.org/drawingml/2006/main"/>
  </p:clrMapOvr>
</p:sld>
</file>