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75854c600947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6036e39c1145cd"/>
  </p:sldMasterIdLst>
  <p:sldIdLst>
    <p:sldId xmlns:r="http://schemas.openxmlformats.org/officeDocument/2006/relationships" id="256" r:id="R843e39baf43a4d7a"/>
    <p:sldId xmlns:r="http://schemas.openxmlformats.org/officeDocument/2006/relationships" id="257" r:id="R763ac69b698642fe"/>
    <p:sldId xmlns:r="http://schemas.openxmlformats.org/officeDocument/2006/relationships" id="258" r:id="R6ed2de2771c14e57"/>
    <p:sldId xmlns:r="http://schemas.openxmlformats.org/officeDocument/2006/relationships" id="259" r:id="R77838e4a70254a8a"/>
    <p:sldId xmlns:r="http://schemas.openxmlformats.org/officeDocument/2006/relationships" id="260" r:id="R362d0d424da544bf"/>
    <p:sldId xmlns:r="http://schemas.openxmlformats.org/officeDocument/2006/relationships" id="261" r:id="R1bb7497b450c4d7f"/>
    <p:sldId xmlns:r="http://schemas.openxmlformats.org/officeDocument/2006/relationships" id="262" r:id="R6a31c48a6cd74a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036e39c1145cd" /><Relationship Type="http://schemas.openxmlformats.org/officeDocument/2006/relationships/slide" Target="/ppt/slides/slide1.xml" Id="R843e39baf43a4d7a" /><Relationship Type="http://schemas.openxmlformats.org/officeDocument/2006/relationships/slide" Target="/ppt/slides/slide2.xml" Id="R763ac69b698642fe" /><Relationship Type="http://schemas.openxmlformats.org/officeDocument/2006/relationships/slide" Target="/ppt/slides/slide3.xml" Id="R6ed2de2771c14e57" /><Relationship Type="http://schemas.openxmlformats.org/officeDocument/2006/relationships/slide" Target="/ppt/slides/slide4.xml" Id="R77838e4a70254a8a" /><Relationship Type="http://schemas.openxmlformats.org/officeDocument/2006/relationships/slide" Target="/ppt/slides/slide5.xml" Id="R362d0d424da544bf" /><Relationship Type="http://schemas.openxmlformats.org/officeDocument/2006/relationships/slide" Target="/ppt/slides/slide6.xml" Id="R1bb7497b450c4d7f" /><Relationship Type="http://schemas.openxmlformats.org/officeDocument/2006/relationships/slide" Target="/ppt/slides/slide7.xml" Id="R6a31c48a6cd74a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9d38a6e50f42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7c06fa5ad4e6b" /><Relationship Type="http://schemas.openxmlformats.org/officeDocument/2006/relationships/theme" Target="/ppt/slideMasters/theme/theme1.xml" Id="R129d6a97cc604e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a7c06fa5ad4e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7a6c3070c4b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761fe32bc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6407417af4c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f15b69c1242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cdb5d1aba40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23e9c54fa41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c54d287c845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GOLLEBEAIVI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GOLLEBEAIVI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GOLLEBEAIVI AS ble etablert [år] og holder til i Veidnes.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GOLLEBEAIVI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GOLLEBEAIVI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GOLLEBEAIVI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GOLLEBEAIVI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KÅVEN ELIN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GOLLEBEAIVI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Steinbuktveien 175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9717 Veidnes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930 362 271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GOLLEBEAIVI AS</a:t>
            </a:r>
          </a:p>
        </p:txBody>
      </p:sp>
    </p:spTree>
  </p:cSld>
  <p:clrMapOvr>
    <a:masterClrMapping xmlns:a="http://schemas.openxmlformats.org/drawingml/2006/main"/>
  </p:clrMapOvr>
</p:sld>
</file>