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721b9e7d8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0e5a95e5a4d0a"/>
  </p:sldMasterIdLst>
  <p:sldIdLst>
    <p:sldId xmlns:r="http://schemas.openxmlformats.org/officeDocument/2006/relationships" id="256" r:id="R6a2e8e5ab89040ce"/>
    <p:sldId xmlns:r="http://schemas.openxmlformats.org/officeDocument/2006/relationships" id="257" r:id="R8c537f8ce888498a"/>
    <p:sldId xmlns:r="http://schemas.openxmlformats.org/officeDocument/2006/relationships" id="258" r:id="Raf79f9755a524513"/>
    <p:sldId xmlns:r="http://schemas.openxmlformats.org/officeDocument/2006/relationships" id="259" r:id="R60fcb02aa2e84e7c"/>
    <p:sldId xmlns:r="http://schemas.openxmlformats.org/officeDocument/2006/relationships" id="260" r:id="R05ea707d54b34b0f"/>
    <p:sldId xmlns:r="http://schemas.openxmlformats.org/officeDocument/2006/relationships" id="261" r:id="R237665be50414479"/>
    <p:sldId xmlns:r="http://schemas.openxmlformats.org/officeDocument/2006/relationships" id="262" r:id="R6a2d4eac6253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0e5a95e5a4d0a" /><Relationship Type="http://schemas.openxmlformats.org/officeDocument/2006/relationships/slide" Target="/ppt/slides/slide1.xml" Id="R6a2e8e5ab89040ce" /><Relationship Type="http://schemas.openxmlformats.org/officeDocument/2006/relationships/slide" Target="/ppt/slides/slide2.xml" Id="R8c537f8ce888498a" /><Relationship Type="http://schemas.openxmlformats.org/officeDocument/2006/relationships/slide" Target="/ppt/slides/slide3.xml" Id="Raf79f9755a524513" /><Relationship Type="http://schemas.openxmlformats.org/officeDocument/2006/relationships/slide" Target="/ppt/slides/slide4.xml" Id="R60fcb02aa2e84e7c" /><Relationship Type="http://schemas.openxmlformats.org/officeDocument/2006/relationships/slide" Target="/ppt/slides/slide5.xml" Id="R05ea707d54b34b0f" /><Relationship Type="http://schemas.openxmlformats.org/officeDocument/2006/relationships/slide" Target="/ppt/slides/slide6.xml" Id="R237665be50414479" /><Relationship Type="http://schemas.openxmlformats.org/officeDocument/2006/relationships/slide" Target="/ppt/slides/slide7.xml" Id="R6a2d4eac6253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eb609193d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809a3f2144d85" /><Relationship Type="http://schemas.openxmlformats.org/officeDocument/2006/relationships/theme" Target="/ppt/slideMasters/theme/theme1.xml" Id="R11ab9af4bf4c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809a3f214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7c8f5f3f8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8f23d219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58e556c7e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29114ee1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444544b0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9b6cb91844e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edf214c2e46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ECKERSBERGSGATEN 43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ECKERSBERGSGATEN 43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APACHE AS  –  90,7 %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ECKERSBERGSGATEN 43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930 361 720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ECKERSBERGSGATEN 43</a:t>
            </a:r>
          </a:p>
        </p:txBody>
      </p:sp>
    </p:spTree>
  </p:cSld>
  <p:clrMapOvr>
    <a:masterClrMapping xmlns:a="http://schemas.openxmlformats.org/drawingml/2006/main"/>
  </p:clrMapOvr>
</p:sld>
</file>