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636eeafaa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07502d28bf43d8"/>
  </p:sldMasterIdLst>
  <p:sldIdLst>
    <p:sldId xmlns:r="http://schemas.openxmlformats.org/officeDocument/2006/relationships" id="256" r:id="Rdcf9be34ef154be3"/>
    <p:sldId xmlns:r="http://schemas.openxmlformats.org/officeDocument/2006/relationships" id="257" r:id="Rebbda46b463748fb"/>
    <p:sldId xmlns:r="http://schemas.openxmlformats.org/officeDocument/2006/relationships" id="258" r:id="Rb03ef265cb994bbf"/>
    <p:sldId xmlns:r="http://schemas.openxmlformats.org/officeDocument/2006/relationships" id="259" r:id="Rbba09aac564d4717"/>
    <p:sldId xmlns:r="http://schemas.openxmlformats.org/officeDocument/2006/relationships" id="260" r:id="R786abedbd0514c59"/>
    <p:sldId xmlns:r="http://schemas.openxmlformats.org/officeDocument/2006/relationships" id="261" r:id="Rb1894e9465524529"/>
    <p:sldId xmlns:r="http://schemas.openxmlformats.org/officeDocument/2006/relationships" id="262" r:id="R08257634ef0545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7502d28bf43d8" /><Relationship Type="http://schemas.openxmlformats.org/officeDocument/2006/relationships/slide" Target="/ppt/slides/slide1.xml" Id="Rdcf9be34ef154be3" /><Relationship Type="http://schemas.openxmlformats.org/officeDocument/2006/relationships/slide" Target="/ppt/slides/slide2.xml" Id="Rebbda46b463748fb" /><Relationship Type="http://schemas.openxmlformats.org/officeDocument/2006/relationships/slide" Target="/ppt/slides/slide3.xml" Id="Rb03ef265cb994bbf" /><Relationship Type="http://schemas.openxmlformats.org/officeDocument/2006/relationships/slide" Target="/ppt/slides/slide4.xml" Id="Rbba09aac564d4717" /><Relationship Type="http://schemas.openxmlformats.org/officeDocument/2006/relationships/slide" Target="/ppt/slides/slide5.xml" Id="R786abedbd0514c59" /><Relationship Type="http://schemas.openxmlformats.org/officeDocument/2006/relationships/slide" Target="/ppt/slides/slide6.xml" Id="Rb1894e9465524529" /><Relationship Type="http://schemas.openxmlformats.org/officeDocument/2006/relationships/slide" Target="/ppt/slides/slide7.xml" Id="R08257634ef0545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b216b3486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c7903701c4f06" /><Relationship Type="http://schemas.openxmlformats.org/officeDocument/2006/relationships/theme" Target="/ppt/slideMasters/theme/theme1.xml" Id="R9b836fc11bb5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8c7903701c4f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5d0e19bab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70cf67a71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add58cabc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d1abed8f04e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4ddd02ac646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2b984d0d4f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d59c55cbe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RINJANI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RINJANI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RINJANI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RINJANI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RINJANI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RINJANI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RINJANI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TORRY WINTHER TORHEIM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RINJANI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Risløkkveien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930 360 465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RINJANI AS</a:t>
            </a:r>
          </a:p>
        </p:txBody>
      </p:sp>
    </p:spTree>
  </p:cSld>
  <p:clrMapOvr>
    <a:masterClrMapping xmlns:a="http://schemas.openxmlformats.org/drawingml/2006/main"/>
  </p:clrMapOvr>
</p:sld>
</file>