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002fe7d5a747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a416e2d0ab49e9"/>
  </p:sldMasterIdLst>
  <p:sldIdLst>
    <p:sldId xmlns:r="http://schemas.openxmlformats.org/officeDocument/2006/relationships" id="256" r:id="R5e5957c5180a4724"/>
    <p:sldId xmlns:r="http://schemas.openxmlformats.org/officeDocument/2006/relationships" id="257" r:id="R5f37fcf014d84d7f"/>
    <p:sldId xmlns:r="http://schemas.openxmlformats.org/officeDocument/2006/relationships" id="258" r:id="R7e1265bf0ac24783"/>
    <p:sldId xmlns:r="http://schemas.openxmlformats.org/officeDocument/2006/relationships" id="259" r:id="Rc7e38ee39eb54eba"/>
    <p:sldId xmlns:r="http://schemas.openxmlformats.org/officeDocument/2006/relationships" id="260" r:id="Rebfc34c402034fa7"/>
    <p:sldId xmlns:r="http://schemas.openxmlformats.org/officeDocument/2006/relationships" id="261" r:id="R83cd470b4ef246f1"/>
    <p:sldId xmlns:r="http://schemas.openxmlformats.org/officeDocument/2006/relationships" id="262" r:id="Re73b1620a32641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a416e2d0ab49e9" /><Relationship Type="http://schemas.openxmlformats.org/officeDocument/2006/relationships/slide" Target="/ppt/slides/slide1.xml" Id="R5e5957c5180a4724" /><Relationship Type="http://schemas.openxmlformats.org/officeDocument/2006/relationships/slide" Target="/ppt/slides/slide2.xml" Id="R5f37fcf014d84d7f" /><Relationship Type="http://schemas.openxmlformats.org/officeDocument/2006/relationships/slide" Target="/ppt/slides/slide3.xml" Id="R7e1265bf0ac24783" /><Relationship Type="http://schemas.openxmlformats.org/officeDocument/2006/relationships/slide" Target="/ppt/slides/slide4.xml" Id="Rc7e38ee39eb54eba" /><Relationship Type="http://schemas.openxmlformats.org/officeDocument/2006/relationships/slide" Target="/ppt/slides/slide5.xml" Id="Rebfc34c402034fa7" /><Relationship Type="http://schemas.openxmlformats.org/officeDocument/2006/relationships/slide" Target="/ppt/slides/slide6.xml" Id="R83cd470b4ef246f1" /><Relationship Type="http://schemas.openxmlformats.org/officeDocument/2006/relationships/slide" Target="/ppt/slides/slide7.xml" Id="Re73b1620a32641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0cc00a788648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a75d72923406d" /><Relationship Type="http://schemas.openxmlformats.org/officeDocument/2006/relationships/theme" Target="/ppt/slideMasters/theme/theme1.xml" Id="Rab5dacbe12214e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5a75d7292340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14b057a4840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4cc43ed68d4a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57700b4b64e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d25ef5a1184e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fe4ec037244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c15538dba443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6bf95242341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HESTØ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HESTØ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HESTØ REGNSKAP AS ble etablert [år] og holder til i Indre Nærøy.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HESTØ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HESTØ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HESTØ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1 356 106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158 650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611 061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HESTØ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HESTØ INGER MARGRETHE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HESTØ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Varøyvegen 316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7944 Indre Nærøy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930 360 384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HESTØ REGNSKAP AS</a:t>
            </a:r>
          </a:p>
        </p:txBody>
      </p:sp>
    </p:spTree>
  </p:cSld>
  <p:clrMapOvr>
    <a:masterClrMapping xmlns:a="http://schemas.openxmlformats.org/drawingml/2006/main"/>
  </p:clrMapOvr>
</p:sld>
</file>