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3f83ff213ab403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3aa741b9807413a"/>
  </p:sldMasterIdLst>
  <p:sldIdLst>
    <p:sldId xmlns:r="http://schemas.openxmlformats.org/officeDocument/2006/relationships" id="256" r:id="R05b293bfb451404d"/>
    <p:sldId xmlns:r="http://schemas.openxmlformats.org/officeDocument/2006/relationships" id="257" r:id="Rc2350fd932d44376"/>
    <p:sldId xmlns:r="http://schemas.openxmlformats.org/officeDocument/2006/relationships" id="258" r:id="Rc134d80a34eb469a"/>
    <p:sldId xmlns:r="http://schemas.openxmlformats.org/officeDocument/2006/relationships" id="259" r:id="R5c29638c27424e83"/>
    <p:sldId xmlns:r="http://schemas.openxmlformats.org/officeDocument/2006/relationships" id="260" r:id="Rc1bd54aac6174306"/>
    <p:sldId xmlns:r="http://schemas.openxmlformats.org/officeDocument/2006/relationships" id="261" r:id="R0eb91a4f72d947c0"/>
    <p:sldId xmlns:r="http://schemas.openxmlformats.org/officeDocument/2006/relationships" id="262" r:id="Rcb221c0e5cd3406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aa741b9807413a" /><Relationship Type="http://schemas.openxmlformats.org/officeDocument/2006/relationships/slide" Target="/ppt/slides/slide1.xml" Id="R05b293bfb451404d" /><Relationship Type="http://schemas.openxmlformats.org/officeDocument/2006/relationships/slide" Target="/ppt/slides/slide2.xml" Id="Rc2350fd932d44376" /><Relationship Type="http://schemas.openxmlformats.org/officeDocument/2006/relationships/slide" Target="/ppt/slides/slide3.xml" Id="Rc134d80a34eb469a" /><Relationship Type="http://schemas.openxmlformats.org/officeDocument/2006/relationships/slide" Target="/ppt/slides/slide4.xml" Id="R5c29638c27424e83" /><Relationship Type="http://schemas.openxmlformats.org/officeDocument/2006/relationships/slide" Target="/ppt/slides/slide5.xml" Id="Rc1bd54aac6174306" /><Relationship Type="http://schemas.openxmlformats.org/officeDocument/2006/relationships/slide" Target="/ppt/slides/slide6.xml" Id="R0eb91a4f72d947c0" /><Relationship Type="http://schemas.openxmlformats.org/officeDocument/2006/relationships/slide" Target="/ppt/slides/slide7.xml" Id="Rcb221c0e5cd3406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92cebb0efc4c8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b0cdc8529749ef" /><Relationship Type="http://schemas.openxmlformats.org/officeDocument/2006/relationships/theme" Target="/ppt/slideMasters/theme/theme1.xml" Id="R6f21b9be5adb49b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db0cdc8529749e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ec31627ffc4ad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82e415babf48b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841bb6388148d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20d6765885448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a9b50d1f614a0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5a660c9e3043e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54f26eb9ec41b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KJÆRNLI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KJÆRNLI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KJÆRNLI HOLDING AS ble etablert [år] og holder til i Rena.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KJÆRNLI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KJÆRNLI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KJÆRNLI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−48 277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−48 218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−18 070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290 930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KJÆRNLI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SIMONSEN KJÆRNLI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KJÆRNLI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Hubroveien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2450 Rena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930 356 530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KJÆRNLI HOLDING AS</a:t>
            </a:r>
          </a:p>
        </p:txBody>
      </p:sp>
    </p:spTree>
  </p:cSld>
  <p:clrMapOvr>
    <a:masterClrMapping xmlns:a="http://schemas.openxmlformats.org/drawingml/2006/main"/>
  </p:clrMapOvr>
</p:sld>
</file>