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14108e9f91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369cb0d7c4e62"/>
  </p:sldMasterIdLst>
  <p:sldIdLst>
    <p:sldId xmlns:r="http://schemas.openxmlformats.org/officeDocument/2006/relationships" id="256" r:id="Ra9e20c9ade5c44e9"/>
    <p:sldId xmlns:r="http://schemas.openxmlformats.org/officeDocument/2006/relationships" id="257" r:id="R1339f021e66d42e3"/>
    <p:sldId xmlns:r="http://schemas.openxmlformats.org/officeDocument/2006/relationships" id="258" r:id="Re1254a5dd2b34303"/>
    <p:sldId xmlns:r="http://schemas.openxmlformats.org/officeDocument/2006/relationships" id="259" r:id="R688d38b61fa34327"/>
    <p:sldId xmlns:r="http://schemas.openxmlformats.org/officeDocument/2006/relationships" id="260" r:id="R3584fa22082b4297"/>
    <p:sldId xmlns:r="http://schemas.openxmlformats.org/officeDocument/2006/relationships" id="261" r:id="R87e1ed80939a4eef"/>
    <p:sldId xmlns:r="http://schemas.openxmlformats.org/officeDocument/2006/relationships" id="262" r:id="Rec9ba9100d5247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369cb0d7c4e62" /><Relationship Type="http://schemas.openxmlformats.org/officeDocument/2006/relationships/slide" Target="/ppt/slides/slide1.xml" Id="Ra9e20c9ade5c44e9" /><Relationship Type="http://schemas.openxmlformats.org/officeDocument/2006/relationships/slide" Target="/ppt/slides/slide2.xml" Id="R1339f021e66d42e3" /><Relationship Type="http://schemas.openxmlformats.org/officeDocument/2006/relationships/slide" Target="/ppt/slides/slide3.xml" Id="Re1254a5dd2b34303" /><Relationship Type="http://schemas.openxmlformats.org/officeDocument/2006/relationships/slide" Target="/ppt/slides/slide4.xml" Id="R688d38b61fa34327" /><Relationship Type="http://schemas.openxmlformats.org/officeDocument/2006/relationships/slide" Target="/ppt/slides/slide5.xml" Id="R3584fa22082b4297" /><Relationship Type="http://schemas.openxmlformats.org/officeDocument/2006/relationships/slide" Target="/ppt/slides/slide6.xml" Id="R87e1ed80939a4eef" /><Relationship Type="http://schemas.openxmlformats.org/officeDocument/2006/relationships/slide" Target="/ppt/slides/slide7.xml" Id="Rec9ba9100d5247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d98c151aaf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a57c4fcbe46c9" /><Relationship Type="http://schemas.openxmlformats.org/officeDocument/2006/relationships/theme" Target="/ppt/slideMasters/theme/theme1.xml" Id="Rebade2f607d4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a57c4fcbe46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324c27129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7198920cb4f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2610247c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5431e4b19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8d1887f83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86bc69185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5b8ab5546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HUNDVÅG RØR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HUNDVÅG RØR OG BYGG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SOLOWIJ PRZEMYSLAW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Ormøyveien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930 355 380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