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11bb9ea74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b59bd59a94acb"/>
  </p:sldMasterIdLst>
  <p:sldIdLst>
    <p:sldId xmlns:r="http://schemas.openxmlformats.org/officeDocument/2006/relationships" id="256" r:id="R0bc3d299c7ec4cd8"/>
    <p:sldId xmlns:r="http://schemas.openxmlformats.org/officeDocument/2006/relationships" id="257" r:id="R0996f827675f4d7a"/>
    <p:sldId xmlns:r="http://schemas.openxmlformats.org/officeDocument/2006/relationships" id="258" r:id="Rc3137f963ee24d9e"/>
    <p:sldId xmlns:r="http://schemas.openxmlformats.org/officeDocument/2006/relationships" id="259" r:id="R23bdd76c04a74daa"/>
    <p:sldId xmlns:r="http://schemas.openxmlformats.org/officeDocument/2006/relationships" id="260" r:id="Rd0a61445481a49f8"/>
    <p:sldId xmlns:r="http://schemas.openxmlformats.org/officeDocument/2006/relationships" id="261" r:id="Rcd28ecb9145e49ca"/>
    <p:sldId xmlns:r="http://schemas.openxmlformats.org/officeDocument/2006/relationships" id="262" r:id="Reb997aea8cee4f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b59bd59a94acb" /><Relationship Type="http://schemas.openxmlformats.org/officeDocument/2006/relationships/slide" Target="/ppt/slides/slide1.xml" Id="R0bc3d299c7ec4cd8" /><Relationship Type="http://schemas.openxmlformats.org/officeDocument/2006/relationships/slide" Target="/ppt/slides/slide2.xml" Id="R0996f827675f4d7a" /><Relationship Type="http://schemas.openxmlformats.org/officeDocument/2006/relationships/slide" Target="/ppt/slides/slide3.xml" Id="Rc3137f963ee24d9e" /><Relationship Type="http://schemas.openxmlformats.org/officeDocument/2006/relationships/slide" Target="/ppt/slides/slide4.xml" Id="R23bdd76c04a74daa" /><Relationship Type="http://schemas.openxmlformats.org/officeDocument/2006/relationships/slide" Target="/ppt/slides/slide5.xml" Id="Rd0a61445481a49f8" /><Relationship Type="http://schemas.openxmlformats.org/officeDocument/2006/relationships/slide" Target="/ppt/slides/slide6.xml" Id="Rcd28ecb9145e49ca" /><Relationship Type="http://schemas.openxmlformats.org/officeDocument/2006/relationships/slide" Target="/ppt/slides/slide7.xml" Id="Reb997aea8cee4f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a2ec06595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9dcbb97846bb" /><Relationship Type="http://schemas.openxmlformats.org/officeDocument/2006/relationships/theme" Target="/ppt/slideMasters/theme/theme1.xml" Id="R8d08683b8368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f9dcbb978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e7c68f126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a79ceb435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5f217e924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12baa9ff1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abca2e2054c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f435bbcf8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15a411377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−330 937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−243 988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ALTAHAMI SAEED MOHAMMED 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MAEEN MOHAMMED ALI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930 354 031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MANDI AS</a:t>
            </a:r>
          </a:p>
        </p:txBody>
      </p:sp>
    </p:spTree>
  </p:cSld>
  <p:clrMapOvr>
    <a:masterClrMapping xmlns:a="http://schemas.openxmlformats.org/drawingml/2006/main"/>
  </p:clrMapOvr>
</p:sld>
</file>