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e726afb00d46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25402e2e24499e"/>
  </p:sldMasterIdLst>
  <p:sldIdLst>
    <p:sldId xmlns:r="http://schemas.openxmlformats.org/officeDocument/2006/relationships" id="256" r:id="R60ba3935ebbe4446"/>
    <p:sldId xmlns:r="http://schemas.openxmlformats.org/officeDocument/2006/relationships" id="257" r:id="Rdcd9160743d64cf9"/>
    <p:sldId xmlns:r="http://schemas.openxmlformats.org/officeDocument/2006/relationships" id="258" r:id="R6b5d057298c04b68"/>
    <p:sldId xmlns:r="http://schemas.openxmlformats.org/officeDocument/2006/relationships" id="259" r:id="R32d2c5ee7ebf40da"/>
    <p:sldId xmlns:r="http://schemas.openxmlformats.org/officeDocument/2006/relationships" id="260" r:id="R85372b10678c4440"/>
    <p:sldId xmlns:r="http://schemas.openxmlformats.org/officeDocument/2006/relationships" id="261" r:id="Rc9294e4813fc4ff2"/>
    <p:sldId xmlns:r="http://schemas.openxmlformats.org/officeDocument/2006/relationships" id="262" r:id="R0271116bdbe743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25402e2e24499e" /><Relationship Type="http://schemas.openxmlformats.org/officeDocument/2006/relationships/slide" Target="/ppt/slides/slide1.xml" Id="R60ba3935ebbe4446" /><Relationship Type="http://schemas.openxmlformats.org/officeDocument/2006/relationships/slide" Target="/ppt/slides/slide2.xml" Id="Rdcd9160743d64cf9" /><Relationship Type="http://schemas.openxmlformats.org/officeDocument/2006/relationships/slide" Target="/ppt/slides/slide3.xml" Id="R6b5d057298c04b68" /><Relationship Type="http://schemas.openxmlformats.org/officeDocument/2006/relationships/slide" Target="/ppt/slides/slide4.xml" Id="R32d2c5ee7ebf40da" /><Relationship Type="http://schemas.openxmlformats.org/officeDocument/2006/relationships/slide" Target="/ppt/slides/slide5.xml" Id="R85372b10678c4440" /><Relationship Type="http://schemas.openxmlformats.org/officeDocument/2006/relationships/slide" Target="/ppt/slides/slide6.xml" Id="Rc9294e4813fc4ff2" /><Relationship Type="http://schemas.openxmlformats.org/officeDocument/2006/relationships/slide" Target="/ppt/slides/slide7.xml" Id="R0271116bdbe743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c484e051e45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e9669e5d646c5" /><Relationship Type="http://schemas.openxmlformats.org/officeDocument/2006/relationships/theme" Target="/ppt/slideMasters/theme/theme1.xml" Id="Rf1fc90744d41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4e9669e5d6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76b8a8ec84e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7e8d3aa9643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bc11f7e754f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ca68eed6344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1641a4a8540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58a76167548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9eb0ae2b764f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ELEKTRO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79 195 028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3 854 824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2 681 661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11 985 876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39 593 123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ZENITH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