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8541a0945245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8345fdee324e57"/>
  </p:sldMasterIdLst>
  <p:sldIdLst>
    <p:sldId xmlns:r="http://schemas.openxmlformats.org/officeDocument/2006/relationships" id="256" r:id="R1a5c392ea09a49c5"/>
    <p:sldId xmlns:r="http://schemas.openxmlformats.org/officeDocument/2006/relationships" id="257" r:id="Rc30ab6a88cb54b0f"/>
    <p:sldId xmlns:r="http://schemas.openxmlformats.org/officeDocument/2006/relationships" id="258" r:id="R96f4b9d78583415e"/>
    <p:sldId xmlns:r="http://schemas.openxmlformats.org/officeDocument/2006/relationships" id="259" r:id="Rb525bc072c5745cf"/>
    <p:sldId xmlns:r="http://schemas.openxmlformats.org/officeDocument/2006/relationships" id="260" r:id="Rfc58f54003524c6c"/>
    <p:sldId xmlns:r="http://schemas.openxmlformats.org/officeDocument/2006/relationships" id="261" r:id="Rce27a66eac4f4cab"/>
    <p:sldId xmlns:r="http://schemas.openxmlformats.org/officeDocument/2006/relationships" id="262" r:id="Rc327c8db3db641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8345fdee324e57" /><Relationship Type="http://schemas.openxmlformats.org/officeDocument/2006/relationships/slide" Target="/ppt/slides/slide1.xml" Id="R1a5c392ea09a49c5" /><Relationship Type="http://schemas.openxmlformats.org/officeDocument/2006/relationships/slide" Target="/ppt/slides/slide2.xml" Id="Rc30ab6a88cb54b0f" /><Relationship Type="http://schemas.openxmlformats.org/officeDocument/2006/relationships/slide" Target="/ppt/slides/slide3.xml" Id="R96f4b9d78583415e" /><Relationship Type="http://schemas.openxmlformats.org/officeDocument/2006/relationships/slide" Target="/ppt/slides/slide4.xml" Id="Rb525bc072c5745cf" /><Relationship Type="http://schemas.openxmlformats.org/officeDocument/2006/relationships/slide" Target="/ppt/slides/slide5.xml" Id="Rfc58f54003524c6c" /><Relationship Type="http://schemas.openxmlformats.org/officeDocument/2006/relationships/slide" Target="/ppt/slides/slide6.xml" Id="Rce27a66eac4f4cab" /><Relationship Type="http://schemas.openxmlformats.org/officeDocument/2006/relationships/slide" Target="/ppt/slides/slide7.xml" Id="Rc327c8db3db641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7766ac7bbf4c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85792a82d4c7a" /><Relationship Type="http://schemas.openxmlformats.org/officeDocument/2006/relationships/theme" Target="/ppt/slideMasters/theme/theme1.xml" Id="R8e78475dedc243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285792a82d4c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ff81b29754a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6a202dfec4e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a3efef7ba48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218f0a7354c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17603a6464e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1abf796564a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38c26437b49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ZENITH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ZENITH ELEKTRO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86 912 098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6 334 082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4 505 997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11 304 215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42 020 226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ZENITH HOLDING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HALDOR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Futevegen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87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ronny@zenithelektro.no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