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3ce69117f4c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71223cb25451f"/>
  </p:sldMasterIdLst>
  <p:sldIdLst>
    <p:sldId xmlns:r="http://schemas.openxmlformats.org/officeDocument/2006/relationships" id="256" r:id="R04e0815317cc4438"/>
    <p:sldId xmlns:r="http://schemas.openxmlformats.org/officeDocument/2006/relationships" id="257" r:id="R8ce7437f96444cfc"/>
    <p:sldId xmlns:r="http://schemas.openxmlformats.org/officeDocument/2006/relationships" id="258" r:id="R037a2fb24c724082"/>
    <p:sldId xmlns:r="http://schemas.openxmlformats.org/officeDocument/2006/relationships" id="259" r:id="Re37f3830cb18447b"/>
    <p:sldId xmlns:r="http://schemas.openxmlformats.org/officeDocument/2006/relationships" id="260" r:id="Rdeadfc08022d4779"/>
    <p:sldId xmlns:r="http://schemas.openxmlformats.org/officeDocument/2006/relationships" id="261" r:id="Rb07b28642abe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71223cb25451f" /><Relationship Type="http://schemas.openxmlformats.org/officeDocument/2006/relationships/slide" Target="/ppt/slides/slide1.xml" Id="R04e0815317cc4438" /><Relationship Type="http://schemas.openxmlformats.org/officeDocument/2006/relationships/slide" Target="/ppt/slides/slide2.xml" Id="R8ce7437f96444cfc" /><Relationship Type="http://schemas.openxmlformats.org/officeDocument/2006/relationships/slide" Target="/ppt/slides/slide3.xml" Id="R037a2fb24c724082" /><Relationship Type="http://schemas.openxmlformats.org/officeDocument/2006/relationships/slide" Target="/ppt/slides/slide4.xml" Id="Re37f3830cb18447b" /><Relationship Type="http://schemas.openxmlformats.org/officeDocument/2006/relationships/slide" Target="/ppt/slides/slide5.xml" Id="Rdeadfc08022d4779" /><Relationship Type="http://schemas.openxmlformats.org/officeDocument/2006/relationships/slide" Target="/ppt/slides/slide6.xml" Id="Rb07b28642abe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7b42fe6c3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32fa9b7934d29" /><Relationship Type="http://schemas.openxmlformats.org/officeDocument/2006/relationships/theme" Target="/ppt/slideMasters/theme/theme1.xml" Id="R6423c4a8d73342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a32fa9b793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8838e9e6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58e740a8d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e1af5888c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7c9a5827a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4dbfd50a1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48b304c75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