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8d91ecc28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381776c0d4f2a"/>
  </p:sldMasterIdLst>
  <p:sldIdLst>
    <p:sldId xmlns:r="http://schemas.openxmlformats.org/officeDocument/2006/relationships" id="256" r:id="R30bb803af1014f28"/>
    <p:sldId xmlns:r="http://schemas.openxmlformats.org/officeDocument/2006/relationships" id="257" r:id="Rf00f249988354b0c"/>
    <p:sldId xmlns:r="http://schemas.openxmlformats.org/officeDocument/2006/relationships" id="258" r:id="Rc7cdc29a04364d6a"/>
    <p:sldId xmlns:r="http://schemas.openxmlformats.org/officeDocument/2006/relationships" id="259" r:id="R24014f863d3e4c0b"/>
    <p:sldId xmlns:r="http://schemas.openxmlformats.org/officeDocument/2006/relationships" id="260" r:id="Rcf523862b44b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381776c0d4f2a" /><Relationship Type="http://schemas.openxmlformats.org/officeDocument/2006/relationships/slide" Target="/ppt/slides/slide1.xml" Id="R30bb803af1014f28" /><Relationship Type="http://schemas.openxmlformats.org/officeDocument/2006/relationships/slide" Target="/ppt/slides/slide2.xml" Id="Rf00f249988354b0c" /><Relationship Type="http://schemas.openxmlformats.org/officeDocument/2006/relationships/slide" Target="/ppt/slides/slide3.xml" Id="Rc7cdc29a04364d6a" /><Relationship Type="http://schemas.openxmlformats.org/officeDocument/2006/relationships/slide" Target="/ppt/slides/slide4.xml" Id="R24014f863d3e4c0b" /><Relationship Type="http://schemas.openxmlformats.org/officeDocument/2006/relationships/slide" Target="/ppt/slides/slide5.xml" Id="Rcf523862b44b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52b190681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10e096a23459b" /><Relationship Type="http://schemas.openxmlformats.org/officeDocument/2006/relationships/theme" Target="/ppt/slideMasters/theme/theme1.xml" Id="Rdc1c7b542bd743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210e096a23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e611819ce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a4ca8b0d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c83da2c7f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321a2e682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29cfb71d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