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3c490594a9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3d62050108453e"/>
  </p:sldMasterIdLst>
  <p:sldIdLst>
    <p:sldId xmlns:r="http://schemas.openxmlformats.org/officeDocument/2006/relationships" id="256" r:id="Re5c78e624e4e4bb4"/>
    <p:sldId xmlns:r="http://schemas.openxmlformats.org/officeDocument/2006/relationships" id="257" r:id="Rf70e83e0200b4c9e"/>
    <p:sldId xmlns:r="http://schemas.openxmlformats.org/officeDocument/2006/relationships" id="258" r:id="Ra6414eca3e1b43d8"/>
    <p:sldId xmlns:r="http://schemas.openxmlformats.org/officeDocument/2006/relationships" id="259" r:id="R38dafe93c9234517"/>
    <p:sldId xmlns:r="http://schemas.openxmlformats.org/officeDocument/2006/relationships" id="260" r:id="Rd7d685946d274b79"/>
    <p:sldId xmlns:r="http://schemas.openxmlformats.org/officeDocument/2006/relationships" id="261" r:id="Re2218b3967484dec"/>
    <p:sldId xmlns:r="http://schemas.openxmlformats.org/officeDocument/2006/relationships" id="262" r:id="Rbd2f2fbe6c51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d62050108453e" /><Relationship Type="http://schemas.openxmlformats.org/officeDocument/2006/relationships/slide" Target="/ppt/slides/slide1.xml" Id="Re5c78e624e4e4bb4" /><Relationship Type="http://schemas.openxmlformats.org/officeDocument/2006/relationships/slide" Target="/ppt/slides/slide2.xml" Id="Rf70e83e0200b4c9e" /><Relationship Type="http://schemas.openxmlformats.org/officeDocument/2006/relationships/slide" Target="/ppt/slides/slide3.xml" Id="Ra6414eca3e1b43d8" /><Relationship Type="http://schemas.openxmlformats.org/officeDocument/2006/relationships/slide" Target="/ppt/slides/slide4.xml" Id="R38dafe93c9234517" /><Relationship Type="http://schemas.openxmlformats.org/officeDocument/2006/relationships/slide" Target="/ppt/slides/slide5.xml" Id="Rd7d685946d274b79" /><Relationship Type="http://schemas.openxmlformats.org/officeDocument/2006/relationships/slide" Target="/ppt/slides/slide6.xml" Id="Re2218b3967484dec" /><Relationship Type="http://schemas.openxmlformats.org/officeDocument/2006/relationships/slide" Target="/ppt/slides/slide7.xml" Id="Rbd2f2fbe6c51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d2032d016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c63865e4e406f" /><Relationship Type="http://schemas.openxmlformats.org/officeDocument/2006/relationships/theme" Target="/ppt/slideMasters/theme/theme1.xml" Id="Raf11b9eef371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c63865e4e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0ed4147ef4c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44e38a18c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5b1309f443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6a2ce5234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fc7c3c48c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ff17e960c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9e4133dcb42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NÆS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NÆS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TORSTEIN 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 Torstein Næs, Bjerkelundgata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930 346 934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NÆS AS</a:t>
            </a:r>
          </a:p>
        </p:txBody>
      </p:sp>
    </p:spTree>
  </p:cSld>
  <p:clrMapOvr>
    <a:masterClrMapping xmlns:a="http://schemas.openxmlformats.org/drawingml/2006/main"/>
  </p:clrMapOvr>
</p:sld>
</file>