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2f778ef6f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f44b7ca374c21"/>
  </p:sldMasterIdLst>
  <p:sldIdLst>
    <p:sldId xmlns:r="http://schemas.openxmlformats.org/officeDocument/2006/relationships" id="256" r:id="Rdedd4e7c0e7e4e86"/>
    <p:sldId xmlns:r="http://schemas.openxmlformats.org/officeDocument/2006/relationships" id="257" r:id="R1fde423d46194547"/>
    <p:sldId xmlns:r="http://schemas.openxmlformats.org/officeDocument/2006/relationships" id="258" r:id="Rc0578de9a0b54b61"/>
    <p:sldId xmlns:r="http://schemas.openxmlformats.org/officeDocument/2006/relationships" id="259" r:id="Rfab7d05fb8dd43f6"/>
    <p:sldId xmlns:r="http://schemas.openxmlformats.org/officeDocument/2006/relationships" id="260" r:id="R07a8370e4bef447d"/>
    <p:sldId xmlns:r="http://schemas.openxmlformats.org/officeDocument/2006/relationships" id="261" r:id="Ra2cd41399c564cf1"/>
    <p:sldId xmlns:r="http://schemas.openxmlformats.org/officeDocument/2006/relationships" id="262" r:id="Ra23ec590b0f1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f44b7ca374c21" /><Relationship Type="http://schemas.openxmlformats.org/officeDocument/2006/relationships/slide" Target="/ppt/slides/slide1.xml" Id="Rdedd4e7c0e7e4e86" /><Relationship Type="http://schemas.openxmlformats.org/officeDocument/2006/relationships/slide" Target="/ppt/slides/slide2.xml" Id="R1fde423d46194547" /><Relationship Type="http://schemas.openxmlformats.org/officeDocument/2006/relationships/slide" Target="/ppt/slides/slide3.xml" Id="Rc0578de9a0b54b61" /><Relationship Type="http://schemas.openxmlformats.org/officeDocument/2006/relationships/slide" Target="/ppt/slides/slide4.xml" Id="Rfab7d05fb8dd43f6" /><Relationship Type="http://schemas.openxmlformats.org/officeDocument/2006/relationships/slide" Target="/ppt/slides/slide5.xml" Id="R07a8370e4bef447d" /><Relationship Type="http://schemas.openxmlformats.org/officeDocument/2006/relationships/slide" Target="/ppt/slides/slide6.xml" Id="Ra2cd41399c564cf1" /><Relationship Type="http://schemas.openxmlformats.org/officeDocument/2006/relationships/slide" Target="/ppt/slides/slide7.xml" Id="Ra23ec590b0f1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66bc762ce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535bd77304f23" /><Relationship Type="http://schemas.openxmlformats.org/officeDocument/2006/relationships/theme" Target="/ppt/slideMasters/theme/theme1.xml" Id="R42876a203d9d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535bd7730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cbba44205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27df5b144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ebc2ceec9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6323f9c68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b427d3b584b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c923f17d242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05b5fbcc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VISIONARY VC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VISIONARY VC INVEST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901 654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KHATRI HOLDING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OPPORTUNE HOLDING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GRUNDR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VD SPEK CONSULTING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STEFAN DE BOONE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GRACE HOLDING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TheFactory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