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ce59d4d1544d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48b315e8c14e22"/>
  </p:sldMasterIdLst>
  <p:sldIdLst>
    <p:sldId xmlns:r="http://schemas.openxmlformats.org/officeDocument/2006/relationships" id="256" r:id="R2d6831da19454b66"/>
    <p:sldId xmlns:r="http://schemas.openxmlformats.org/officeDocument/2006/relationships" id="257" r:id="Read4837987784002"/>
    <p:sldId xmlns:r="http://schemas.openxmlformats.org/officeDocument/2006/relationships" id="258" r:id="R5d830cb4118f47c4"/>
    <p:sldId xmlns:r="http://schemas.openxmlformats.org/officeDocument/2006/relationships" id="259" r:id="R415084575ea54195"/>
    <p:sldId xmlns:r="http://schemas.openxmlformats.org/officeDocument/2006/relationships" id="260" r:id="Re9e884789e7b4531"/>
    <p:sldId xmlns:r="http://schemas.openxmlformats.org/officeDocument/2006/relationships" id="261" r:id="Ra77c10700ff14e8d"/>
    <p:sldId xmlns:r="http://schemas.openxmlformats.org/officeDocument/2006/relationships" id="262" r:id="R93025414127b46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48b315e8c14e22" /><Relationship Type="http://schemas.openxmlformats.org/officeDocument/2006/relationships/slide" Target="/ppt/slides/slide1.xml" Id="R2d6831da19454b66" /><Relationship Type="http://schemas.openxmlformats.org/officeDocument/2006/relationships/slide" Target="/ppt/slides/slide2.xml" Id="Read4837987784002" /><Relationship Type="http://schemas.openxmlformats.org/officeDocument/2006/relationships/slide" Target="/ppt/slides/slide3.xml" Id="R5d830cb4118f47c4" /><Relationship Type="http://schemas.openxmlformats.org/officeDocument/2006/relationships/slide" Target="/ppt/slides/slide4.xml" Id="R415084575ea54195" /><Relationship Type="http://schemas.openxmlformats.org/officeDocument/2006/relationships/slide" Target="/ppt/slides/slide5.xml" Id="Re9e884789e7b4531" /><Relationship Type="http://schemas.openxmlformats.org/officeDocument/2006/relationships/slide" Target="/ppt/slides/slide6.xml" Id="Ra77c10700ff14e8d" /><Relationship Type="http://schemas.openxmlformats.org/officeDocument/2006/relationships/slide" Target="/ppt/slides/slide7.xml" Id="R93025414127b46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1e15ee82424b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879e1a8dd4a7e" /><Relationship Type="http://schemas.openxmlformats.org/officeDocument/2006/relationships/theme" Target="/ppt/slideMasters/theme/theme1.xml" Id="R57bf9b6ffc4b43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6879e1a8dd4a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73d7cbfc243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09e398a8149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4d5ea7bb04f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f74ad332143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f4bf9a2bf44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0bc424d6049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4be4387cb4e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TIEREN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TIEREN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1 087 415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191 542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191 543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 WENCHE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Wenche Haug, Nedre Skøyen vei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930 343 382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TIEREN AS</a:t>
            </a:r>
          </a:p>
        </p:txBody>
      </p:sp>
    </p:spTree>
  </p:cSld>
  <p:clrMapOvr>
    <a:masterClrMapping xmlns:a="http://schemas.openxmlformats.org/drawingml/2006/main"/>
  </p:clrMapOvr>
</p:sld>
</file>