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5db1e584a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0382345cb41a7"/>
  </p:sldMasterIdLst>
  <p:sldIdLst>
    <p:sldId xmlns:r="http://schemas.openxmlformats.org/officeDocument/2006/relationships" id="256" r:id="R00a91299e85b4725"/>
    <p:sldId xmlns:r="http://schemas.openxmlformats.org/officeDocument/2006/relationships" id="257" r:id="R8f8745a536094cd8"/>
    <p:sldId xmlns:r="http://schemas.openxmlformats.org/officeDocument/2006/relationships" id="258" r:id="Rafcd2e15abc34450"/>
    <p:sldId xmlns:r="http://schemas.openxmlformats.org/officeDocument/2006/relationships" id="259" r:id="R5cdee6decb62485e"/>
    <p:sldId xmlns:r="http://schemas.openxmlformats.org/officeDocument/2006/relationships" id="260" r:id="Rcd8f21bd01364f6a"/>
    <p:sldId xmlns:r="http://schemas.openxmlformats.org/officeDocument/2006/relationships" id="261" r:id="R1713677957fc4cf6"/>
    <p:sldId xmlns:r="http://schemas.openxmlformats.org/officeDocument/2006/relationships" id="262" r:id="R236d2a1fdbbf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0382345cb41a7" /><Relationship Type="http://schemas.openxmlformats.org/officeDocument/2006/relationships/slide" Target="/ppt/slides/slide1.xml" Id="R00a91299e85b4725" /><Relationship Type="http://schemas.openxmlformats.org/officeDocument/2006/relationships/slide" Target="/ppt/slides/slide2.xml" Id="R8f8745a536094cd8" /><Relationship Type="http://schemas.openxmlformats.org/officeDocument/2006/relationships/slide" Target="/ppt/slides/slide3.xml" Id="Rafcd2e15abc34450" /><Relationship Type="http://schemas.openxmlformats.org/officeDocument/2006/relationships/slide" Target="/ppt/slides/slide4.xml" Id="R5cdee6decb62485e" /><Relationship Type="http://schemas.openxmlformats.org/officeDocument/2006/relationships/slide" Target="/ppt/slides/slide5.xml" Id="Rcd8f21bd01364f6a" /><Relationship Type="http://schemas.openxmlformats.org/officeDocument/2006/relationships/slide" Target="/ppt/slides/slide6.xml" Id="R1713677957fc4cf6" /><Relationship Type="http://schemas.openxmlformats.org/officeDocument/2006/relationships/slide" Target="/ppt/slides/slide7.xml" Id="R236d2a1fdbbf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404ac5840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d5fcc4634faa" /><Relationship Type="http://schemas.openxmlformats.org/officeDocument/2006/relationships/theme" Target="/ppt/slideMasters/theme/theme1.xml" Id="R0803c33ded9f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bd5fcc463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9a9f951c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54eac04f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15d73f86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46d2661c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c8ae9927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9764d7af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34119f88d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EIDSHAUG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