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ad7bd9684d4e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c909c0052a481c"/>
  </p:sldMasterIdLst>
  <p:sldIdLst>
    <p:sldId xmlns:r="http://schemas.openxmlformats.org/officeDocument/2006/relationships" id="256" r:id="Re9abe03a7a424b51"/>
    <p:sldId xmlns:r="http://schemas.openxmlformats.org/officeDocument/2006/relationships" id="257" r:id="R0296bead97864b58"/>
    <p:sldId xmlns:r="http://schemas.openxmlformats.org/officeDocument/2006/relationships" id="258" r:id="R9f557636e4af4738"/>
    <p:sldId xmlns:r="http://schemas.openxmlformats.org/officeDocument/2006/relationships" id="259" r:id="R54cd726ce0794358"/>
    <p:sldId xmlns:r="http://schemas.openxmlformats.org/officeDocument/2006/relationships" id="260" r:id="R48d0c6897e084199"/>
    <p:sldId xmlns:r="http://schemas.openxmlformats.org/officeDocument/2006/relationships" id="261" r:id="Rcc2342eb07154e27"/>
    <p:sldId xmlns:r="http://schemas.openxmlformats.org/officeDocument/2006/relationships" id="262" r:id="R8a952900c28142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c909c0052a481c" /><Relationship Type="http://schemas.openxmlformats.org/officeDocument/2006/relationships/slide" Target="/ppt/slides/slide1.xml" Id="Re9abe03a7a424b51" /><Relationship Type="http://schemas.openxmlformats.org/officeDocument/2006/relationships/slide" Target="/ppt/slides/slide2.xml" Id="R0296bead97864b58" /><Relationship Type="http://schemas.openxmlformats.org/officeDocument/2006/relationships/slide" Target="/ppt/slides/slide3.xml" Id="R9f557636e4af4738" /><Relationship Type="http://schemas.openxmlformats.org/officeDocument/2006/relationships/slide" Target="/ppt/slides/slide4.xml" Id="R54cd726ce0794358" /><Relationship Type="http://schemas.openxmlformats.org/officeDocument/2006/relationships/slide" Target="/ppt/slides/slide5.xml" Id="R48d0c6897e084199" /><Relationship Type="http://schemas.openxmlformats.org/officeDocument/2006/relationships/slide" Target="/ppt/slides/slide6.xml" Id="Rcc2342eb07154e27" /><Relationship Type="http://schemas.openxmlformats.org/officeDocument/2006/relationships/slide" Target="/ppt/slides/slide7.xml" Id="R8a952900c28142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0539e485e4a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be29eda7c4cda" /><Relationship Type="http://schemas.openxmlformats.org/officeDocument/2006/relationships/theme" Target="/ppt/slideMasters/theme/theme1.xml" Id="Rd111c6004b7e4f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ebe29eda7c4c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97f3a1ee24f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63928a29642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58366380d49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7ae7208a440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360958bd741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900eba34c46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8090d8a5c40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873 568 258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873 568 258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FRIMANN ESKILD MØLLER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Grønnegata 14D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930 337 498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