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1b1f2bd128d4c2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18b4904712e45c3"/>
  </p:sldMasterIdLst>
  <p:sldIdLst>
    <p:sldId xmlns:r="http://schemas.openxmlformats.org/officeDocument/2006/relationships" id="256" r:id="R8ab5f33b74e94062"/>
    <p:sldId xmlns:r="http://schemas.openxmlformats.org/officeDocument/2006/relationships" id="257" r:id="Ra37660b4220b48f4"/>
    <p:sldId xmlns:r="http://schemas.openxmlformats.org/officeDocument/2006/relationships" id="258" r:id="R566361d608f94f7c"/>
    <p:sldId xmlns:r="http://schemas.openxmlformats.org/officeDocument/2006/relationships" id="259" r:id="Ref7e2d8731ab4005"/>
    <p:sldId xmlns:r="http://schemas.openxmlformats.org/officeDocument/2006/relationships" id="260" r:id="R7788e118cd5a41ef"/>
    <p:sldId xmlns:r="http://schemas.openxmlformats.org/officeDocument/2006/relationships" id="261" r:id="R1ed22e59e1e040a9"/>
    <p:sldId xmlns:r="http://schemas.openxmlformats.org/officeDocument/2006/relationships" id="262" r:id="Rc88dbd0e1c2b41f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18b4904712e45c3" /><Relationship Type="http://schemas.openxmlformats.org/officeDocument/2006/relationships/slide" Target="/ppt/slides/slide1.xml" Id="R8ab5f33b74e94062" /><Relationship Type="http://schemas.openxmlformats.org/officeDocument/2006/relationships/slide" Target="/ppt/slides/slide2.xml" Id="Ra37660b4220b48f4" /><Relationship Type="http://schemas.openxmlformats.org/officeDocument/2006/relationships/slide" Target="/ppt/slides/slide3.xml" Id="R566361d608f94f7c" /><Relationship Type="http://schemas.openxmlformats.org/officeDocument/2006/relationships/slide" Target="/ppt/slides/slide4.xml" Id="Ref7e2d8731ab4005" /><Relationship Type="http://schemas.openxmlformats.org/officeDocument/2006/relationships/slide" Target="/ppt/slides/slide5.xml" Id="R7788e118cd5a41ef" /><Relationship Type="http://schemas.openxmlformats.org/officeDocument/2006/relationships/slide" Target="/ppt/slides/slide6.xml" Id="R1ed22e59e1e040a9" /><Relationship Type="http://schemas.openxmlformats.org/officeDocument/2006/relationships/slide" Target="/ppt/slides/slide7.xml" Id="Rc88dbd0e1c2b41f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0b118db35ee40e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26ecfd2c784633" /><Relationship Type="http://schemas.openxmlformats.org/officeDocument/2006/relationships/theme" Target="/ppt/slideMasters/theme/theme1.xml" Id="R312179a6485e49c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926ecfd2c78463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5a059fb5cd427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ecc035c7e8421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b47501521947a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440457c907476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99a2113e93489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356c4fe2a14b2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018b369cea4e0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KESMA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KESMA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KESMA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KESMA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KESMA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KESMA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30 000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KESMA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SPISSØY KENT HEINE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KESMA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930 335 126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KESMA AS</a:t>
            </a:r>
          </a:p>
        </p:txBody>
      </p:sp>
    </p:spTree>
  </p:cSld>
  <p:clrMapOvr>
    <a:masterClrMapping xmlns:a="http://schemas.openxmlformats.org/drawingml/2006/main"/>
  </p:clrMapOvr>
</p:sld>
</file>