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7fb553bf3e49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203b862db842e8"/>
  </p:sldMasterIdLst>
  <p:sldIdLst>
    <p:sldId xmlns:r="http://schemas.openxmlformats.org/officeDocument/2006/relationships" id="256" r:id="Rd069c2bb6123414d"/>
    <p:sldId xmlns:r="http://schemas.openxmlformats.org/officeDocument/2006/relationships" id="257" r:id="R3e968b572c1e40c7"/>
    <p:sldId xmlns:r="http://schemas.openxmlformats.org/officeDocument/2006/relationships" id="258" r:id="R3d906054aa564510"/>
    <p:sldId xmlns:r="http://schemas.openxmlformats.org/officeDocument/2006/relationships" id="259" r:id="R2775bd50d87a41ce"/>
    <p:sldId xmlns:r="http://schemas.openxmlformats.org/officeDocument/2006/relationships" id="260" r:id="Rebeb4a0263014c05"/>
    <p:sldId xmlns:r="http://schemas.openxmlformats.org/officeDocument/2006/relationships" id="261" r:id="R067f12bca0784d7d"/>
    <p:sldId xmlns:r="http://schemas.openxmlformats.org/officeDocument/2006/relationships" id="262" r:id="R37da03db504148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203b862db842e8" /><Relationship Type="http://schemas.openxmlformats.org/officeDocument/2006/relationships/slide" Target="/ppt/slides/slide1.xml" Id="Rd069c2bb6123414d" /><Relationship Type="http://schemas.openxmlformats.org/officeDocument/2006/relationships/slide" Target="/ppt/slides/slide2.xml" Id="R3e968b572c1e40c7" /><Relationship Type="http://schemas.openxmlformats.org/officeDocument/2006/relationships/slide" Target="/ppt/slides/slide3.xml" Id="R3d906054aa564510" /><Relationship Type="http://schemas.openxmlformats.org/officeDocument/2006/relationships/slide" Target="/ppt/slides/slide4.xml" Id="R2775bd50d87a41ce" /><Relationship Type="http://schemas.openxmlformats.org/officeDocument/2006/relationships/slide" Target="/ppt/slides/slide5.xml" Id="Rebeb4a0263014c05" /><Relationship Type="http://schemas.openxmlformats.org/officeDocument/2006/relationships/slide" Target="/ppt/slides/slide6.xml" Id="R067f12bca0784d7d" /><Relationship Type="http://schemas.openxmlformats.org/officeDocument/2006/relationships/slide" Target="/ppt/slides/slide7.xml" Id="R37da03db504148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31d27dcd9242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047b38f2bb47a4" /><Relationship Type="http://schemas.openxmlformats.org/officeDocument/2006/relationships/theme" Target="/ppt/slideMasters/theme/theme1.xml" Id="Rc8f7bbbbbdf943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047b38f2bb47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abdf7b711e42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019e96d91f43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e1b3009f54b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b87f56dcb243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af5224348e4e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23572cf77e44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4e8469a5b94a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 NORNES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NORNES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 NORNES AS ble etablert [år] og holder til i Sogndal.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NORNES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NORNES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NORNES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−15 627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1 067 025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6 745 971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6 810 784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NORNES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NORNES ODD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NORNES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Klippavegen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6856 Sogndal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930 327 913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NORNES AS</a:t>
            </a:r>
          </a:p>
        </p:txBody>
      </p:sp>
    </p:spTree>
  </p:cSld>
  <p:clrMapOvr>
    <a:masterClrMapping xmlns:a="http://schemas.openxmlformats.org/drawingml/2006/main"/>
  </p:clrMapOvr>
</p:sld>
</file>