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0b9ac9742941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b2acedb8654b1f"/>
  </p:sldMasterIdLst>
  <p:sldIdLst>
    <p:sldId xmlns:r="http://schemas.openxmlformats.org/officeDocument/2006/relationships" id="256" r:id="R52cc6d33324b4253"/>
    <p:sldId xmlns:r="http://schemas.openxmlformats.org/officeDocument/2006/relationships" id="257" r:id="R87b0b598b4aa4528"/>
    <p:sldId xmlns:r="http://schemas.openxmlformats.org/officeDocument/2006/relationships" id="258" r:id="Rfdbbd6d8146e4bba"/>
    <p:sldId xmlns:r="http://schemas.openxmlformats.org/officeDocument/2006/relationships" id="259" r:id="Re995ac6f57454e83"/>
    <p:sldId xmlns:r="http://schemas.openxmlformats.org/officeDocument/2006/relationships" id="260" r:id="Rd1f16b6299b94e23"/>
    <p:sldId xmlns:r="http://schemas.openxmlformats.org/officeDocument/2006/relationships" id="261" r:id="R545755cb30e04b2e"/>
    <p:sldId xmlns:r="http://schemas.openxmlformats.org/officeDocument/2006/relationships" id="262" r:id="Re43d99c23a7645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2acedb8654b1f" /><Relationship Type="http://schemas.openxmlformats.org/officeDocument/2006/relationships/slide" Target="/ppt/slides/slide1.xml" Id="R52cc6d33324b4253" /><Relationship Type="http://schemas.openxmlformats.org/officeDocument/2006/relationships/slide" Target="/ppt/slides/slide2.xml" Id="R87b0b598b4aa4528" /><Relationship Type="http://schemas.openxmlformats.org/officeDocument/2006/relationships/slide" Target="/ppt/slides/slide3.xml" Id="Rfdbbd6d8146e4bba" /><Relationship Type="http://schemas.openxmlformats.org/officeDocument/2006/relationships/slide" Target="/ppt/slides/slide4.xml" Id="Re995ac6f57454e83" /><Relationship Type="http://schemas.openxmlformats.org/officeDocument/2006/relationships/slide" Target="/ppt/slides/slide5.xml" Id="Rd1f16b6299b94e23" /><Relationship Type="http://schemas.openxmlformats.org/officeDocument/2006/relationships/slide" Target="/ppt/slides/slide6.xml" Id="R545755cb30e04b2e" /><Relationship Type="http://schemas.openxmlformats.org/officeDocument/2006/relationships/slide" Target="/ppt/slides/slide7.xml" Id="Re43d99c23a7645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1cd62c39c4f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1535794854fbb" /><Relationship Type="http://schemas.openxmlformats.org/officeDocument/2006/relationships/theme" Target="/ppt/slideMasters/theme/theme1.xml" Id="R65b31aedc8254d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61535794854f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1c99b975642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c1844a7eb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8337278a347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d80dea13946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74f28e75241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07447936645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3a273b94e48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BUSTNES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BUSTNES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BUSTNES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BUSTNES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BUSTNES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BUSTNES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BUSTNES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BUSTNES OLE EVEN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BUSTNES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930 321 648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BUSTNES ELEKTRO AS</a:t>
            </a:r>
          </a:p>
        </p:txBody>
      </p:sp>
    </p:spTree>
  </p:cSld>
  <p:clrMapOvr>
    <a:masterClrMapping xmlns:a="http://schemas.openxmlformats.org/drawingml/2006/main"/>
  </p:clrMapOvr>
</p:sld>
</file>