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bba5729c743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5e628a509c446e7"/>
  </p:sldMasterIdLst>
  <p:sldIdLst>
    <p:sldId xmlns:r="http://schemas.openxmlformats.org/officeDocument/2006/relationships" id="256" r:id="R2d87887113a54102"/>
    <p:sldId xmlns:r="http://schemas.openxmlformats.org/officeDocument/2006/relationships" id="257" r:id="R1b993367e72741bb"/>
    <p:sldId xmlns:r="http://schemas.openxmlformats.org/officeDocument/2006/relationships" id="258" r:id="Rd9a9c9c33c054ea5"/>
    <p:sldId xmlns:r="http://schemas.openxmlformats.org/officeDocument/2006/relationships" id="259" r:id="Refdabe372e0041a9"/>
    <p:sldId xmlns:r="http://schemas.openxmlformats.org/officeDocument/2006/relationships" id="260" r:id="R729ed05f2af543e2"/>
    <p:sldId xmlns:r="http://schemas.openxmlformats.org/officeDocument/2006/relationships" id="261" r:id="R2490044e48a64d42"/>
    <p:sldId xmlns:r="http://schemas.openxmlformats.org/officeDocument/2006/relationships" id="262" r:id="Rfddfda098d9a4c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e628a509c446e7" /><Relationship Type="http://schemas.openxmlformats.org/officeDocument/2006/relationships/slide" Target="/ppt/slides/slide1.xml" Id="R2d87887113a54102" /><Relationship Type="http://schemas.openxmlformats.org/officeDocument/2006/relationships/slide" Target="/ppt/slides/slide2.xml" Id="R1b993367e72741bb" /><Relationship Type="http://schemas.openxmlformats.org/officeDocument/2006/relationships/slide" Target="/ppt/slides/slide3.xml" Id="Rd9a9c9c33c054ea5" /><Relationship Type="http://schemas.openxmlformats.org/officeDocument/2006/relationships/slide" Target="/ppt/slides/slide4.xml" Id="Refdabe372e0041a9" /><Relationship Type="http://schemas.openxmlformats.org/officeDocument/2006/relationships/slide" Target="/ppt/slides/slide5.xml" Id="R729ed05f2af543e2" /><Relationship Type="http://schemas.openxmlformats.org/officeDocument/2006/relationships/slide" Target="/ppt/slides/slide6.xml" Id="R2490044e48a64d42" /><Relationship Type="http://schemas.openxmlformats.org/officeDocument/2006/relationships/slide" Target="/ppt/slides/slide7.xml" Id="Rfddfda098d9a4c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be916fc2084a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feb3d0ab64908" /><Relationship Type="http://schemas.openxmlformats.org/officeDocument/2006/relationships/theme" Target="/ppt/slideMasters/theme/theme1.xml" Id="Rcee90e96787a49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3feb3d0ab649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ecad998e24a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d918d603a14d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1736404dd4e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a8fc8d10fe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32d8debf3402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a672efbb44f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b436a348e47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INTELLI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INTELLI SERVICES AS ble etablert [år] og holder til i Trollåsen.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ODD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Rosenholmveien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1414 Trollåsen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www.intelli.no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930 319 821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INTELLI SERVICES AS</a:t>
            </a:r>
          </a:p>
        </p:txBody>
      </p:sp>
    </p:spTree>
  </p:cSld>
  <p:clrMapOvr>
    <a:masterClrMapping xmlns:a="http://schemas.openxmlformats.org/drawingml/2006/main"/>
  </p:clrMapOvr>
</p:sld>
</file>