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fb1e1c624244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0a06803a4d44f7"/>
  </p:sldMasterIdLst>
  <p:sldIdLst>
    <p:sldId xmlns:r="http://schemas.openxmlformats.org/officeDocument/2006/relationships" id="256" r:id="R990afa0461cb43d2"/>
    <p:sldId xmlns:r="http://schemas.openxmlformats.org/officeDocument/2006/relationships" id="257" r:id="R3acb40ddf0f5446f"/>
    <p:sldId xmlns:r="http://schemas.openxmlformats.org/officeDocument/2006/relationships" id="258" r:id="R7039a5b618574ad8"/>
    <p:sldId xmlns:r="http://schemas.openxmlformats.org/officeDocument/2006/relationships" id="259" r:id="R344bba01251a459c"/>
    <p:sldId xmlns:r="http://schemas.openxmlformats.org/officeDocument/2006/relationships" id="260" r:id="R9fe2ad2c0e89447b"/>
    <p:sldId xmlns:r="http://schemas.openxmlformats.org/officeDocument/2006/relationships" id="261" r:id="R4c492bcac38e46a4"/>
    <p:sldId xmlns:r="http://schemas.openxmlformats.org/officeDocument/2006/relationships" id="262" r:id="Rabbbc7b8cced45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a06803a4d44f7" /><Relationship Type="http://schemas.openxmlformats.org/officeDocument/2006/relationships/slide" Target="/ppt/slides/slide1.xml" Id="R990afa0461cb43d2" /><Relationship Type="http://schemas.openxmlformats.org/officeDocument/2006/relationships/slide" Target="/ppt/slides/slide2.xml" Id="R3acb40ddf0f5446f" /><Relationship Type="http://schemas.openxmlformats.org/officeDocument/2006/relationships/slide" Target="/ppt/slides/slide3.xml" Id="R7039a5b618574ad8" /><Relationship Type="http://schemas.openxmlformats.org/officeDocument/2006/relationships/slide" Target="/ppt/slides/slide4.xml" Id="R344bba01251a459c" /><Relationship Type="http://schemas.openxmlformats.org/officeDocument/2006/relationships/slide" Target="/ppt/slides/slide5.xml" Id="R9fe2ad2c0e89447b" /><Relationship Type="http://schemas.openxmlformats.org/officeDocument/2006/relationships/slide" Target="/ppt/slides/slide6.xml" Id="R4c492bcac38e46a4" /><Relationship Type="http://schemas.openxmlformats.org/officeDocument/2006/relationships/slide" Target="/ppt/slides/slide7.xml" Id="Rabbbc7b8cced45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e67fa2e094e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1772139ec4cc7" /><Relationship Type="http://schemas.openxmlformats.org/officeDocument/2006/relationships/theme" Target="/ppt/slideMasters/theme/theme1.xml" Id="Rc49dda4e38e742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31772139ec4c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568459f2042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093ba2aeb4a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fd8f6d544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007fbcc324d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5077246754d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16a7b78b1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921235adf48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HOLGERS1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HOLGERSEN KJELL-AAGE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