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c389d4806d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c2f78f6c06423a"/>
  </p:sldMasterIdLst>
  <p:sldIdLst>
    <p:sldId xmlns:r="http://schemas.openxmlformats.org/officeDocument/2006/relationships" id="256" r:id="R8db2a19c6e6d4249"/>
    <p:sldId xmlns:r="http://schemas.openxmlformats.org/officeDocument/2006/relationships" id="257" r:id="Rceae9105ee8c480a"/>
    <p:sldId xmlns:r="http://schemas.openxmlformats.org/officeDocument/2006/relationships" id="258" r:id="R9860ff9f385f4e43"/>
    <p:sldId xmlns:r="http://schemas.openxmlformats.org/officeDocument/2006/relationships" id="259" r:id="Rfb5ac74226b84542"/>
    <p:sldId xmlns:r="http://schemas.openxmlformats.org/officeDocument/2006/relationships" id="260" r:id="R66ea6d2eb408435b"/>
    <p:sldId xmlns:r="http://schemas.openxmlformats.org/officeDocument/2006/relationships" id="261" r:id="R1766cf765d9f4af6"/>
    <p:sldId xmlns:r="http://schemas.openxmlformats.org/officeDocument/2006/relationships" id="262" r:id="R9b1338599f1e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2f78f6c06423a" /><Relationship Type="http://schemas.openxmlformats.org/officeDocument/2006/relationships/slide" Target="/ppt/slides/slide1.xml" Id="R8db2a19c6e6d4249" /><Relationship Type="http://schemas.openxmlformats.org/officeDocument/2006/relationships/slide" Target="/ppt/slides/slide2.xml" Id="Rceae9105ee8c480a" /><Relationship Type="http://schemas.openxmlformats.org/officeDocument/2006/relationships/slide" Target="/ppt/slides/slide3.xml" Id="R9860ff9f385f4e43" /><Relationship Type="http://schemas.openxmlformats.org/officeDocument/2006/relationships/slide" Target="/ppt/slides/slide4.xml" Id="Rfb5ac74226b84542" /><Relationship Type="http://schemas.openxmlformats.org/officeDocument/2006/relationships/slide" Target="/ppt/slides/slide5.xml" Id="R66ea6d2eb408435b" /><Relationship Type="http://schemas.openxmlformats.org/officeDocument/2006/relationships/slide" Target="/ppt/slides/slide6.xml" Id="R1766cf765d9f4af6" /><Relationship Type="http://schemas.openxmlformats.org/officeDocument/2006/relationships/slide" Target="/ppt/slides/slide7.xml" Id="R9b1338599f1e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e0243317642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bef04b00d4d3a" /><Relationship Type="http://schemas.openxmlformats.org/officeDocument/2006/relationships/theme" Target="/ppt/slideMasters/theme/theme1.xml" Id="Rebc1bea923b1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5bef04b00d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cc30697fc43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c01aae1fa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f3ea66b124e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9a2e03c1f47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0aad82b974c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7a325e09144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4d5466bb34a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 VIDVEI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VIDVEI AS ble etablert [år] og holder til i Steinberg.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VIDVEI SONDRE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3053 Steinberg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