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46a9bf7d734f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58a8760abe4e8e"/>
  </p:sldMasterIdLst>
  <p:sldIdLst>
    <p:sldId xmlns:r="http://schemas.openxmlformats.org/officeDocument/2006/relationships" id="256" r:id="R459e43c2c74b46f2"/>
    <p:sldId xmlns:r="http://schemas.openxmlformats.org/officeDocument/2006/relationships" id="257" r:id="Re9b4c5933d5148a6"/>
    <p:sldId xmlns:r="http://schemas.openxmlformats.org/officeDocument/2006/relationships" id="258" r:id="R359a4238b44446b5"/>
    <p:sldId xmlns:r="http://schemas.openxmlformats.org/officeDocument/2006/relationships" id="259" r:id="R1012e1d70690451f"/>
    <p:sldId xmlns:r="http://schemas.openxmlformats.org/officeDocument/2006/relationships" id="260" r:id="R381069faed10459b"/>
    <p:sldId xmlns:r="http://schemas.openxmlformats.org/officeDocument/2006/relationships" id="261" r:id="R796f3ee2bdeb44fc"/>
    <p:sldId xmlns:r="http://schemas.openxmlformats.org/officeDocument/2006/relationships" id="262" r:id="R1e4cd4ddb6c547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58a8760abe4e8e" /><Relationship Type="http://schemas.openxmlformats.org/officeDocument/2006/relationships/slide" Target="/ppt/slides/slide1.xml" Id="R459e43c2c74b46f2" /><Relationship Type="http://schemas.openxmlformats.org/officeDocument/2006/relationships/slide" Target="/ppt/slides/slide2.xml" Id="Re9b4c5933d5148a6" /><Relationship Type="http://schemas.openxmlformats.org/officeDocument/2006/relationships/slide" Target="/ppt/slides/slide3.xml" Id="R359a4238b44446b5" /><Relationship Type="http://schemas.openxmlformats.org/officeDocument/2006/relationships/slide" Target="/ppt/slides/slide4.xml" Id="R1012e1d70690451f" /><Relationship Type="http://schemas.openxmlformats.org/officeDocument/2006/relationships/slide" Target="/ppt/slides/slide5.xml" Id="R381069faed10459b" /><Relationship Type="http://schemas.openxmlformats.org/officeDocument/2006/relationships/slide" Target="/ppt/slides/slide6.xml" Id="R796f3ee2bdeb44fc" /><Relationship Type="http://schemas.openxmlformats.org/officeDocument/2006/relationships/slide" Target="/ppt/slides/slide7.xml" Id="R1e4cd4ddb6c547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2df6907f694d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0b1ed4ed4f433d" /><Relationship Type="http://schemas.openxmlformats.org/officeDocument/2006/relationships/theme" Target="/ppt/slideMasters/theme/theme1.xml" Id="R979348f3b6bc49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0b1ed4ed4f43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6ae41506d74e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9585bc6f5d4b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a41daf94a4e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1fcf45de5147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45c3e536140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d183e38fd4e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967ba55a044e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HOLMS HUS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HOLMS HUS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HOLMS HUS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HOLMS HUS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HOLMS HUS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HOLMS HUS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13 521 066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8 422 336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6 022 622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7 621 177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29 247 016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HOLMS HUS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 TRULS HERMAN  –  85,0 %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HOLMS HUS HOLDING AS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HOLMS HUS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Holm Eiendom, Engebrets vei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51 12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www.holmeiendom.no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930 299 642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HOLMS HUS</a:t>
            </a:r>
          </a:p>
        </p:txBody>
      </p:sp>
    </p:spTree>
  </p:cSld>
  <p:clrMapOvr>
    <a:masterClrMapping xmlns:a="http://schemas.openxmlformats.org/drawingml/2006/main"/>
  </p:clrMapOvr>
</p:sld>
</file>