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ef5836fc34d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09139b2e734196"/>
  </p:sldMasterIdLst>
  <p:sldIdLst>
    <p:sldId xmlns:r="http://schemas.openxmlformats.org/officeDocument/2006/relationships" id="256" r:id="R411f1cb569f745b4"/>
    <p:sldId xmlns:r="http://schemas.openxmlformats.org/officeDocument/2006/relationships" id="257" r:id="R45c77feee3f14307"/>
    <p:sldId xmlns:r="http://schemas.openxmlformats.org/officeDocument/2006/relationships" id="258" r:id="R7fd9ddb97648493d"/>
    <p:sldId xmlns:r="http://schemas.openxmlformats.org/officeDocument/2006/relationships" id="259" r:id="Rc8859096207a4b12"/>
    <p:sldId xmlns:r="http://schemas.openxmlformats.org/officeDocument/2006/relationships" id="260" r:id="Re36544d8c417462b"/>
    <p:sldId xmlns:r="http://schemas.openxmlformats.org/officeDocument/2006/relationships" id="261" r:id="Reac775b7d9ea45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09139b2e734196" /><Relationship Type="http://schemas.openxmlformats.org/officeDocument/2006/relationships/slide" Target="/ppt/slides/slide1.xml" Id="R411f1cb569f745b4" /><Relationship Type="http://schemas.openxmlformats.org/officeDocument/2006/relationships/slide" Target="/ppt/slides/slide2.xml" Id="R45c77feee3f14307" /><Relationship Type="http://schemas.openxmlformats.org/officeDocument/2006/relationships/slide" Target="/ppt/slides/slide3.xml" Id="R7fd9ddb97648493d" /><Relationship Type="http://schemas.openxmlformats.org/officeDocument/2006/relationships/slide" Target="/ppt/slides/slide4.xml" Id="Rc8859096207a4b12" /><Relationship Type="http://schemas.openxmlformats.org/officeDocument/2006/relationships/slide" Target="/ppt/slides/slide5.xml" Id="Re36544d8c417462b" /><Relationship Type="http://schemas.openxmlformats.org/officeDocument/2006/relationships/slide" Target="/ppt/slides/slide6.xml" Id="Reac775b7d9ea45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9523d0c39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753f57a4042c9" /><Relationship Type="http://schemas.openxmlformats.org/officeDocument/2006/relationships/theme" Target="/ppt/slideMasters/theme/theme1.xml" Id="Rc4678afd9fd244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753f57a4042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a2eed6f9d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58bd713b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8379f508d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7c12ddea40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f0d0eb35747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0609140a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SØSTER ET VEST 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SØSTER ET VEST 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EVENES TOMTESELSKAP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930 298 891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SØSTER ET VEST N AS</a:t>
            </a:r>
          </a:p>
        </p:txBody>
      </p:sp>
    </p:spTree>
  </p:cSld>
  <p:clrMapOvr>
    <a:masterClrMapping xmlns:a="http://schemas.openxmlformats.org/drawingml/2006/main"/>
  </p:clrMapOvr>
</p:sld>
</file>