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886ef1de5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0fc42207e647da"/>
  </p:sldMasterIdLst>
  <p:sldIdLst>
    <p:sldId xmlns:r="http://schemas.openxmlformats.org/officeDocument/2006/relationships" id="256" r:id="R85ebe5f2064f4be2"/>
    <p:sldId xmlns:r="http://schemas.openxmlformats.org/officeDocument/2006/relationships" id="257" r:id="Ra6b74d3df7bd4ac0"/>
    <p:sldId xmlns:r="http://schemas.openxmlformats.org/officeDocument/2006/relationships" id="258" r:id="R4fe9440be4874ac4"/>
    <p:sldId xmlns:r="http://schemas.openxmlformats.org/officeDocument/2006/relationships" id="259" r:id="R3c78197132f841c4"/>
    <p:sldId xmlns:r="http://schemas.openxmlformats.org/officeDocument/2006/relationships" id="260" r:id="Rb5196ccb4cd342b3"/>
    <p:sldId xmlns:r="http://schemas.openxmlformats.org/officeDocument/2006/relationships" id="261" r:id="Rcee0879da7114a86"/>
    <p:sldId xmlns:r="http://schemas.openxmlformats.org/officeDocument/2006/relationships" id="262" r:id="R3595eb82c66e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fc42207e647da" /><Relationship Type="http://schemas.openxmlformats.org/officeDocument/2006/relationships/slide" Target="/ppt/slides/slide1.xml" Id="R85ebe5f2064f4be2" /><Relationship Type="http://schemas.openxmlformats.org/officeDocument/2006/relationships/slide" Target="/ppt/slides/slide2.xml" Id="Ra6b74d3df7bd4ac0" /><Relationship Type="http://schemas.openxmlformats.org/officeDocument/2006/relationships/slide" Target="/ppt/slides/slide3.xml" Id="R4fe9440be4874ac4" /><Relationship Type="http://schemas.openxmlformats.org/officeDocument/2006/relationships/slide" Target="/ppt/slides/slide4.xml" Id="R3c78197132f841c4" /><Relationship Type="http://schemas.openxmlformats.org/officeDocument/2006/relationships/slide" Target="/ppt/slides/slide5.xml" Id="Rb5196ccb4cd342b3" /><Relationship Type="http://schemas.openxmlformats.org/officeDocument/2006/relationships/slide" Target="/ppt/slides/slide6.xml" Id="Rcee0879da7114a86" /><Relationship Type="http://schemas.openxmlformats.org/officeDocument/2006/relationships/slide" Target="/ppt/slides/slide7.xml" Id="R3595eb82c66e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8a5dde0ce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0daa0a304ff5" /><Relationship Type="http://schemas.openxmlformats.org/officeDocument/2006/relationships/theme" Target="/ppt/slideMasters/theme/theme1.xml" Id="R5848628af0c8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50daa0a304f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dcf956ce9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489c9ec004e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666e62a58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35bb3d805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3b1fe4b9b42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edf48a9bc4c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cbf61c183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PRAHA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UPPHEIM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UPPHEIM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