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fc9330b90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6715ac472480e"/>
  </p:sldMasterIdLst>
  <p:sldIdLst>
    <p:sldId xmlns:r="http://schemas.openxmlformats.org/officeDocument/2006/relationships" id="256" r:id="R1c18de48aced4806"/>
    <p:sldId xmlns:r="http://schemas.openxmlformats.org/officeDocument/2006/relationships" id="257" r:id="R6e6a268ee75b4b73"/>
    <p:sldId xmlns:r="http://schemas.openxmlformats.org/officeDocument/2006/relationships" id="258" r:id="R6a66c2cef85f4d7f"/>
    <p:sldId xmlns:r="http://schemas.openxmlformats.org/officeDocument/2006/relationships" id="259" r:id="Rf30793f217c446c0"/>
    <p:sldId xmlns:r="http://schemas.openxmlformats.org/officeDocument/2006/relationships" id="260" r:id="Rc467f7b15823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6715ac472480e" /><Relationship Type="http://schemas.openxmlformats.org/officeDocument/2006/relationships/slide" Target="/ppt/slides/slide1.xml" Id="R1c18de48aced4806" /><Relationship Type="http://schemas.openxmlformats.org/officeDocument/2006/relationships/slide" Target="/ppt/slides/slide2.xml" Id="R6e6a268ee75b4b73" /><Relationship Type="http://schemas.openxmlformats.org/officeDocument/2006/relationships/slide" Target="/ppt/slides/slide3.xml" Id="R6a66c2cef85f4d7f" /><Relationship Type="http://schemas.openxmlformats.org/officeDocument/2006/relationships/slide" Target="/ppt/slides/slide4.xml" Id="Rf30793f217c446c0" /><Relationship Type="http://schemas.openxmlformats.org/officeDocument/2006/relationships/slide" Target="/ppt/slides/slide5.xml" Id="Rc467f7b15823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5cd87ddec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0068dce654ec4" /><Relationship Type="http://schemas.openxmlformats.org/officeDocument/2006/relationships/theme" Target="/ppt/slideMasters/theme/theme1.xml" Id="Rdb557d538add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0068dce65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5ec2e3f8543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2d1a6f9d5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b1f4fa4fa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86776264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9792c925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MKLEMSDAL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MKLEMSDAL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