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bce4baecd243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9d984d4da74af9"/>
  </p:sldMasterIdLst>
  <p:sldIdLst>
    <p:sldId xmlns:r="http://schemas.openxmlformats.org/officeDocument/2006/relationships" id="256" r:id="Re3633f252cf945ec"/>
    <p:sldId xmlns:r="http://schemas.openxmlformats.org/officeDocument/2006/relationships" id="257" r:id="Rbf49a80fad7a453d"/>
    <p:sldId xmlns:r="http://schemas.openxmlformats.org/officeDocument/2006/relationships" id="258" r:id="R7d052a3256bf4a5e"/>
    <p:sldId xmlns:r="http://schemas.openxmlformats.org/officeDocument/2006/relationships" id="259" r:id="R94e258bb56df40fb"/>
    <p:sldId xmlns:r="http://schemas.openxmlformats.org/officeDocument/2006/relationships" id="260" r:id="R5edd1f10057444a0"/>
    <p:sldId xmlns:r="http://schemas.openxmlformats.org/officeDocument/2006/relationships" id="261" r:id="R4672cda4702d47d3"/>
    <p:sldId xmlns:r="http://schemas.openxmlformats.org/officeDocument/2006/relationships" id="262" r:id="Rfab42bd9abf747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9d984d4da74af9" /><Relationship Type="http://schemas.openxmlformats.org/officeDocument/2006/relationships/slide" Target="/ppt/slides/slide1.xml" Id="Re3633f252cf945ec" /><Relationship Type="http://schemas.openxmlformats.org/officeDocument/2006/relationships/slide" Target="/ppt/slides/slide2.xml" Id="Rbf49a80fad7a453d" /><Relationship Type="http://schemas.openxmlformats.org/officeDocument/2006/relationships/slide" Target="/ppt/slides/slide3.xml" Id="R7d052a3256bf4a5e" /><Relationship Type="http://schemas.openxmlformats.org/officeDocument/2006/relationships/slide" Target="/ppt/slides/slide4.xml" Id="R94e258bb56df40fb" /><Relationship Type="http://schemas.openxmlformats.org/officeDocument/2006/relationships/slide" Target="/ppt/slides/slide5.xml" Id="R5edd1f10057444a0" /><Relationship Type="http://schemas.openxmlformats.org/officeDocument/2006/relationships/slide" Target="/ppt/slides/slide6.xml" Id="R4672cda4702d47d3" /><Relationship Type="http://schemas.openxmlformats.org/officeDocument/2006/relationships/slide" Target="/ppt/slides/slide7.xml" Id="Rfab42bd9abf747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2b7b054a804b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2fb0def8564a91" /><Relationship Type="http://schemas.openxmlformats.org/officeDocument/2006/relationships/theme" Target="/ppt/slideMasters/theme/theme1.xml" Id="R9bb8cf579d3346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2fb0def8564a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a5318a88a84b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194b1d530b44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c8bc23a9049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566934650943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65373d89041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1c63d676040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d575315fd24f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SPEED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SPEED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SPEED 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SPEED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SPEED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SPEED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2 571 728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−3 097 772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−58 540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41 727 182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86 386 513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SPEED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 EINAR SKALLIST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PERNILLE NICOLINE MUSTAPARTA SKALLIST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SEBASTIAN SKALLIST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SPEED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Weldings vei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46 53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930 295 299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SPEED INVEST AS</a:t>
            </a:r>
          </a:p>
        </p:txBody>
      </p:sp>
    </p:spTree>
  </p:cSld>
  <p:clrMapOvr>
    <a:masterClrMapping xmlns:a="http://schemas.openxmlformats.org/drawingml/2006/main"/>
  </p:clrMapOvr>
</p:sld>
</file>