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c53bbcfb12749f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88ab2f8c1714ba9"/>
  </p:sldMasterIdLst>
  <p:sldIdLst>
    <p:sldId xmlns:r="http://schemas.openxmlformats.org/officeDocument/2006/relationships" id="256" r:id="R8471ceeffff34354"/>
    <p:sldId xmlns:r="http://schemas.openxmlformats.org/officeDocument/2006/relationships" id="257" r:id="R9343800421924b8b"/>
    <p:sldId xmlns:r="http://schemas.openxmlformats.org/officeDocument/2006/relationships" id="258" r:id="Rcea3eaba9e104139"/>
    <p:sldId xmlns:r="http://schemas.openxmlformats.org/officeDocument/2006/relationships" id="259" r:id="Rdfd7c0927a0848a8"/>
    <p:sldId xmlns:r="http://schemas.openxmlformats.org/officeDocument/2006/relationships" id="260" r:id="Ra013950d7c424310"/>
    <p:sldId xmlns:r="http://schemas.openxmlformats.org/officeDocument/2006/relationships" id="261" r:id="R15e016cc086f42de"/>
    <p:sldId xmlns:r="http://schemas.openxmlformats.org/officeDocument/2006/relationships" id="262" r:id="R5fa19f8138eb41b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88ab2f8c1714ba9" /><Relationship Type="http://schemas.openxmlformats.org/officeDocument/2006/relationships/slide" Target="/ppt/slides/slide1.xml" Id="R8471ceeffff34354" /><Relationship Type="http://schemas.openxmlformats.org/officeDocument/2006/relationships/slide" Target="/ppt/slides/slide2.xml" Id="R9343800421924b8b" /><Relationship Type="http://schemas.openxmlformats.org/officeDocument/2006/relationships/slide" Target="/ppt/slides/slide3.xml" Id="Rcea3eaba9e104139" /><Relationship Type="http://schemas.openxmlformats.org/officeDocument/2006/relationships/slide" Target="/ppt/slides/slide4.xml" Id="Rdfd7c0927a0848a8" /><Relationship Type="http://schemas.openxmlformats.org/officeDocument/2006/relationships/slide" Target="/ppt/slides/slide5.xml" Id="Ra013950d7c424310" /><Relationship Type="http://schemas.openxmlformats.org/officeDocument/2006/relationships/slide" Target="/ppt/slides/slide6.xml" Id="R15e016cc086f42de" /><Relationship Type="http://schemas.openxmlformats.org/officeDocument/2006/relationships/slide" Target="/ppt/slides/slide7.xml" Id="R5fa19f8138eb41b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1fd90386a494ed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1d4d3fde9543b8" /><Relationship Type="http://schemas.openxmlformats.org/officeDocument/2006/relationships/theme" Target="/ppt/slideMasters/theme/theme1.xml" Id="R1b46f18bf7924c9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71d4d3fde9543b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5ade91625b4f5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4415deb8a04f9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16fab88a0d416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3ba51939824e0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046cdca93d4f1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da8c06caba496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1ca6a9f33f4e0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AFS-HOLDING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AFS-HOLDING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AFS-HOLDING AS ble etablert [år] og holder til i Høyanger.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AFS-HOLDING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AFS-HOLDING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AFS-HOLDING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−5 005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72 795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287 348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287 348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AFS-HOLDING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SYSTAD ANITA FLØLO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AFS-HOLDING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Thorborg Valsvik veg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6993 Høyanger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930 293 849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AFS-HOLDING AS</a:t>
            </a:r>
          </a:p>
        </p:txBody>
      </p:sp>
    </p:spTree>
  </p:cSld>
  <p:clrMapOvr>
    <a:masterClrMapping xmlns:a="http://schemas.openxmlformats.org/drawingml/2006/main"/>
  </p:clrMapOvr>
</p:sld>
</file>