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3918e0b5f945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85dcb49c9e42dd"/>
  </p:sldMasterIdLst>
  <p:sldIdLst>
    <p:sldId xmlns:r="http://schemas.openxmlformats.org/officeDocument/2006/relationships" id="256" r:id="R155aa47669604eb4"/>
    <p:sldId xmlns:r="http://schemas.openxmlformats.org/officeDocument/2006/relationships" id="257" r:id="R607dcdf89d334e77"/>
    <p:sldId xmlns:r="http://schemas.openxmlformats.org/officeDocument/2006/relationships" id="258" r:id="R7c2307224aad4631"/>
    <p:sldId xmlns:r="http://schemas.openxmlformats.org/officeDocument/2006/relationships" id="259" r:id="R26c2063d22834268"/>
    <p:sldId xmlns:r="http://schemas.openxmlformats.org/officeDocument/2006/relationships" id="260" r:id="R75da82d437194dbe"/>
    <p:sldId xmlns:r="http://schemas.openxmlformats.org/officeDocument/2006/relationships" id="261" r:id="R6517f47c29714f08"/>
    <p:sldId xmlns:r="http://schemas.openxmlformats.org/officeDocument/2006/relationships" id="262" r:id="Ra8edbc4786f84b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85dcb49c9e42dd" /><Relationship Type="http://schemas.openxmlformats.org/officeDocument/2006/relationships/slide" Target="/ppt/slides/slide1.xml" Id="R155aa47669604eb4" /><Relationship Type="http://schemas.openxmlformats.org/officeDocument/2006/relationships/slide" Target="/ppt/slides/slide2.xml" Id="R607dcdf89d334e77" /><Relationship Type="http://schemas.openxmlformats.org/officeDocument/2006/relationships/slide" Target="/ppt/slides/slide3.xml" Id="R7c2307224aad4631" /><Relationship Type="http://schemas.openxmlformats.org/officeDocument/2006/relationships/slide" Target="/ppt/slides/slide4.xml" Id="R26c2063d22834268" /><Relationship Type="http://schemas.openxmlformats.org/officeDocument/2006/relationships/slide" Target="/ppt/slides/slide5.xml" Id="R75da82d437194dbe" /><Relationship Type="http://schemas.openxmlformats.org/officeDocument/2006/relationships/slide" Target="/ppt/slides/slide6.xml" Id="R6517f47c29714f08" /><Relationship Type="http://schemas.openxmlformats.org/officeDocument/2006/relationships/slide" Target="/ppt/slides/slide7.xml" Id="Ra8edbc4786f84b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130d0140a64b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e889dafad4c8e" /><Relationship Type="http://schemas.openxmlformats.org/officeDocument/2006/relationships/theme" Target="/ppt/slideMasters/theme/theme1.xml" Id="Rf39d0d7b466149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fe889dafad4c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6f8ca020549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b8549a7a046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265da76fd4c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8d5ab2fed4c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2dcf18a3b48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64f22d9d34b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8ad7beb7a49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MÆHLE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MÆHLE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MÆHLE &amp; CO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MÆHLE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MÆHLE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MÆHLE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−1 150 519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−1 866 810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20 446 509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MÆHLE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 MÆHLE &amp; CO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MÆHLE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Færøygata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930 291 927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MÆHLE &amp; CO AS</a:t>
            </a:r>
          </a:p>
        </p:txBody>
      </p:sp>
    </p:spTree>
  </p:cSld>
  <p:clrMapOvr>
    <a:masterClrMapping xmlns:a="http://schemas.openxmlformats.org/drawingml/2006/main"/>
  </p:clrMapOvr>
</p:sld>
</file>