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be8eb7d46a48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f7060bdac8437d"/>
  </p:sldMasterIdLst>
  <p:sldIdLst>
    <p:sldId xmlns:r="http://schemas.openxmlformats.org/officeDocument/2006/relationships" id="256" r:id="R7ce222b9755441af"/>
    <p:sldId xmlns:r="http://schemas.openxmlformats.org/officeDocument/2006/relationships" id="257" r:id="R565759eb06324086"/>
    <p:sldId xmlns:r="http://schemas.openxmlformats.org/officeDocument/2006/relationships" id="258" r:id="Re8297464ea4e456b"/>
    <p:sldId xmlns:r="http://schemas.openxmlformats.org/officeDocument/2006/relationships" id="259" r:id="Radb15784465f40f5"/>
    <p:sldId xmlns:r="http://schemas.openxmlformats.org/officeDocument/2006/relationships" id="260" r:id="Rd98e49cc7d254885"/>
    <p:sldId xmlns:r="http://schemas.openxmlformats.org/officeDocument/2006/relationships" id="261" r:id="Re6b7227d785c4808"/>
    <p:sldId xmlns:r="http://schemas.openxmlformats.org/officeDocument/2006/relationships" id="262" r:id="R8d9ceefd562340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7060bdac8437d" /><Relationship Type="http://schemas.openxmlformats.org/officeDocument/2006/relationships/slide" Target="/ppt/slides/slide1.xml" Id="R7ce222b9755441af" /><Relationship Type="http://schemas.openxmlformats.org/officeDocument/2006/relationships/slide" Target="/ppt/slides/slide2.xml" Id="R565759eb06324086" /><Relationship Type="http://schemas.openxmlformats.org/officeDocument/2006/relationships/slide" Target="/ppt/slides/slide3.xml" Id="Re8297464ea4e456b" /><Relationship Type="http://schemas.openxmlformats.org/officeDocument/2006/relationships/slide" Target="/ppt/slides/slide4.xml" Id="Radb15784465f40f5" /><Relationship Type="http://schemas.openxmlformats.org/officeDocument/2006/relationships/slide" Target="/ppt/slides/slide5.xml" Id="Rd98e49cc7d254885" /><Relationship Type="http://schemas.openxmlformats.org/officeDocument/2006/relationships/slide" Target="/ppt/slides/slide6.xml" Id="Re6b7227d785c4808" /><Relationship Type="http://schemas.openxmlformats.org/officeDocument/2006/relationships/slide" Target="/ppt/slides/slide7.xml" Id="R8d9ceefd562340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e9faf92d249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9521587b441cc" /><Relationship Type="http://schemas.openxmlformats.org/officeDocument/2006/relationships/theme" Target="/ppt/slideMasters/theme/theme1.xml" Id="R4ce1e608f36a40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79521587b441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09a8b3e4b43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43ce79c3249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2c9715466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4c98f77994e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b1daa861f49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0a772bc8449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d2084113c41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ENERGIVEIEN 6-8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ENERGIVEIEN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ENERGIVEIEN 6-8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ENERGIVEIEN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ENERGIVEIEN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ENERGIVEIEN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5 305 190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3 913 025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26 000 898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49 742 832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ENERGIVEIEN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HABU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ENERGIVEIEN 6-8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930 289 213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ENERGIVEIEN 6-8 AS</a:t>
            </a:r>
          </a:p>
        </p:txBody>
      </p:sp>
    </p:spTree>
  </p:cSld>
  <p:clrMapOvr>
    <a:masterClrMapping xmlns:a="http://schemas.openxmlformats.org/drawingml/2006/main"/>
  </p:clrMapOvr>
</p:sld>
</file>