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c30e5e04f243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4cb555b7bd4d6b"/>
  </p:sldMasterIdLst>
  <p:sldIdLst>
    <p:sldId xmlns:r="http://schemas.openxmlformats.org/officeDocument/2006/relationships" id="256" r:id="Rbddc6f31094e44a3"/>
    <p:sldId xmlns:r="http://schemas.openxmlformats.org/officeDocument/2006/relationships" id="257" r:id="Rbc345cf907354714"/>
    <p:sldId xmlns:r="http://schemas.openxmlformats.org/officeDocument/2006/relationships" id="258" r:id="Rff2d4ec7046448af"/>
    <p:sldId xmlns:r="http://schemas.openxmlformats.org/officeDocument/2006/relationships" id="259" r:id="R61f25f3a5ebf42ad"/>
    <p:sldId xmlns:r="http://schemas.openxmlformats.org/officeDocument/2006/relationships" id="260" r:id="R500388e90eb6436a"/>
    <p:sldId xmlns:r="http://schemas.openxmlformats.org/officeDocument/2006/relationships" id="261" r:id="R41d0769496ff4d4d"/>
    <p:sldId xmlns:r="http://schemas.openxmlformats.org/officeDocument/2006/relationships" id="262" r:id="Redd4f137d28146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4cb555b7bd4d6b" /><Relationship Type="http://schemas.openxmlformats.org/officeDocument/2006/relationships/slide" Target="/ppt/slides/slide1.xml" Id="Rbddc6f31094e44a3" /><Relationship Type="http://schemas.openxmlformats.org/officeDocument/2006/relationships/slide" Target="/ppt/slides/slide2.xml" Id="Rbc345cf907354714" /><Relationship Type="http://schemas.openxmlformats.org/officeDocument/2006/relationships/slide" Target="/ppt/slides/slide3.xml" Id="Rff2d4ec7046448af" /><Relationship Type="http://schemas.openxmlformats.org/officeDocument/2006/relationships/slide" Target="/ppt/slides/slide4.xml" Id="R61f25f3a5ebf42ad" /><Relationship Type="http://schemas.openxmlformats.org/officeDocument/2006/relationships/slide" Target="/ppt/slides/slide5.xml" Id="R500388e90eb6436a" /><Relationship Type="http://schemas.openxmlformats.org/officeDocument/2006/relationships/slide" Target="/ppt/slides/slide6.xml" Id="R41d0769496ff4d4d" /><Relationship Type="http://schemas.openxmlformats.org/officeDocument/2006/relationships/slide" Target="/ppt/slides/slide7.xml" Id="Redd4f137d28146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56f6e4586e45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f0256e0874ef6" /><Relationship Type="http://schemas.openxmlformats.org/officeDocument/2006/relationships/theme" Target="/ppt/slideMasters/theme/theme1.xml" Id="Rf45c3671304b41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df0256e0874e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13c8ddf3b4b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27eb3372448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2ac0839fd48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a157e74c54d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96a1ceaf247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80dc709d047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b164bb99848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ODDAGATA 13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ODDAGATA 13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32 212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EEK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930 284 939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